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6" r:id="rId2"/>
    <p:sldId id="257" r:id="rId3"/>
    <p:sldId id="263" r:id="rId4"/>
    <p:sldId id="264" r:id="rId5"/>
    <p:sldId id="265" r:id="rId6"/>
    <p:sldId id="266" r:id="rId7"/>
    <p:sldId id="267" r:id="rId8"/>
    <p:sldId id="269" r:id="rId9"/>
    <p:sldId id="268" r:id="rId10"/>
    <p:sldId id="258" r:id="rId11"/>
    <p:sldId id="261" r:id="rId12"/>
    <p:sldId id="272" r:id="rId13"/>
    <p:sldId id="273" r:id="rId14"/>
    <p:sldId id="270" r:id="rId15"/>
    <p:sldId id="271" r:id="rId16"/>
    <p:sldId id="276" r:id="rId17"/>
    <p:sldId id="259" r:id="rId18"/>
    <p:sldId id="260" r:id="rId19"/>
    <p:sldId id="280" r:id="rId20"/>
    <p:sldId id="274" r:id="rId21"/>
    <p:sldId id="279" r:id="rId22"/>
    <p:sldId id="277" r:id="rId23"/>
    <p:sldId id="281" r:id="rId24"/>
    <p:sldId id="275"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813E197-D919-40C2-AF85-2DC7E89C6456}">
          <p14:sldIdLst>
            <p14:sldId id="256"/>
            <p14:sldId id="257"/>
            <p14:sldId id="263"/>
            <p14:sldId id="264"/>
            <p14:sldId id="265"/>
            <p14:sldId id="266"/>
            <p14:sldId id="267"/>
            <p14:sldId id="269"/>
            <p14:sldId id="268"/>
            <p14:sldId id="258"/>
            <p14:sldId id="261"/>
            <p14:sldId id="272"/>
            <p14:sldId id="273"/>
            <p14:sldId id="270"/>
            <p14:sldId id="271"/>
            <p14:sldId id="276"/>
            <p14:sldId id="259"/>
            <p14:sldId id="260"/>
            <p14:sldId id="280"/>
            <p14:sldId id="274"/>
            <p14:sldId id="279"/>
            <p14:sldId id="277"/>
            <p14:sldId id="281"/>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E61A0-CF7F-483B-A6D2-3821C5D5F9A4}" v="398" dt="2019-06-28T01:12:49.600"/>
    <p1510:client id="{6F3348E0-C0D9-4ACB-99D8-8F74492DA07A}" v="262" dt="2019-06-27T12:12:29.74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11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 俊达" userId="828d5f32fd41e1d6" providerId="LiveId" clId="{12EE61A0-CF7F-483B-A6D2-3821C5D5F9A4}"/>
    <pc:docChg chg="undo custSel addSld delSld modSld sldOrd modMainMaster delSection modSection">
      <pc:chgData name="陈 俊达" userId="828d5f32fd41e1d6" providerId="LiveId" clId="{12EE61A0-CF7F-483B-A6D2-3821C5D5F9A4}" dt="2019-06-28T01:13:28.489" v="9212" actId="1076"/>
      <pc:docMkLst>
        <pc:docMk/>
      </pc:docMkLst>
      <pc:sldChg chg="modSp add">
        <pc:chgData name="陈 俊达" userId="828d5f32fd41e1d6" providerId="LiveId" clId="{12EE61A0-CF7F-483B-A6D2-3821C5D5F9A4}" dt="2019-06-28T01:13:28.489" v="9212" actId="1076"/>
        <pc:sldMkLst>
          <pc:docMk/>
          <pc:sldMk cId="1384577724" sldId="256"/>
        </pc:sldMkLst>
        <pc:spChg chg="mod">
          <ac:chgData name="陈 俊达" userId="828d5f32fd41e1d6" providerId="LiveId" clId="{12EE61A0-CF7F-483B-A6D2-3821C5D5F9A4}" dt="2019-06-26T02:34:30.417" v="42"/>
          <ac:spMkLst>
            <pc:docMk/>
            <pc:sldMk cId="1384577724" sldId="256"/>
            <ac:spMk id="2" creationId="{FA7FCF0C-BF54-499A-B858-B11521DA86F0}"/>
          </ac:spMkLst>
        </pc:spChg>
        <pc:spChg chg="mod">
          <ac:chgData name="陈 俊达" userId="828d5f32fd41e1d6" providerId="LiveId" clId="{12EE61A0-CF7F-483B-A6D2-3821C5D5F9A4}" dt="2019-06-28T01:13:28.489" v="9212" actId="1076"/>
          <ac:spMkLst>
            <pc:docMk/>
            <pc:sldMk cId="1384577724" sldId="256"/>
            <ac:spMk id="3" creationId="{CEC4CE54-2B1C-47D9-AFC8-8953FDA34531}"/>
          </ac:spMkLst>
        </pc:spChg>
      </pc:sldChg>
      <pc:sldChg chg="modSp add">
        <pc:chgData name="陈 俊达" userId="828d5f32fd41e1d6" providerId="LiveId" clId="{12EE61A0-CF7F-483B-A6D2-3821C5D5F9A4}" dt="2019-06-26T07:04:03.198" v="6423"/>
        <pc:sldMkLst>
          <pc:docMk/>
          <pc:sldMk cId="3962626863" sldId="257"/>
        </pc:sldMkLst>
        <pc:spChg chg="mod">
          <ac:chgData name="陈 俊达" userId="828d5f32fd41e1d6" providerId="LiveId" clId="{12EE61A0-CF7F-483B-A6D2-3821C5D5F9A4}" dt="2019-06-26T02:35:59.101" v="312" actId="20577"/>
          <ac:spMkLst>
            <pc:docMk/>
            <pc:sldMk cId="3962626863" sldId="257"/>
            <ac:spMk id="2" creationId="{66B0DCEE-F683-4F06-9249-5F018180F838}"/>
          </ac:spMkLst>
        </pc:spChg>
        <pc:spChg chg="mod">
          <ac:chgData name="陈 俊达" userId="828d5f32fd41e1d6" providerId="LiveId" clId="{12EE61A0-CF7F-483B-A6D2-3821C5D5F9A4}" dt="2019-06-26T07:04:03.198" v="6423"/>
          <ac:spMkLst>
            <pc:docMk/>
            <pc:sldMk cId="3962626863" sldId="257"/>
            <ac:spMk id="3" creationId="{351FF186-FF5B-429D-87D4-9C381732EA9F}"/>
          </ac:spMkLst>
        </pc:spChg>
      </pc:sldChg>
      <pc:sldChg chg="addSp delSp modSp add ord">
        <pc:chgData name="陈 俊达" userId="828d5f32fd41e1d6" providerId="LiveId" clId="{12EE61A0-CF7F-483B-A6D2-3821C5D5F9A4}" dt="2019-06-28T00:05:33.339" v="7544"/>
        <pc:sldMkLst>
          <pc:docMk/>
          <pc:sldMk cId="693905996" sldId="258"/>
        </pc:sldMkLst>
        <pc:spChg chg="mod">
          <ac:chgData name="陈 俊达" userId="828d5f32fd41e1d6" providerId="LiveId" clId="{12EE61A0-CF7F-483B-A6D2-3821C5D5F9A4}" dt="2019-06-26T02:36:27.512" v="458"/>
          <ac:spMkLst>
            <pc:docMk/>
            <pc:sldMk cId="693905996" sldId="258"/>
            <ac:spMk id="2" creationId="{050196F5-E853-4E81-818C-B298175DC53E}"/>
          </ac:spMkLst>
        </pc:spChg>
        <pc:spChg chg="mod">
          <ac:chgData name="陈 俊达" userId="828d5f32fd41e1d6" providerId="LiveId" clId="{12EE61A0-CF7F-483B-A6D2-3821C5D5F9A4}" dt="2019-06-28T00:05:33.339" v="7544"/>
          <ac:spMkLst>
            <pc:docMk/>
            <pc:sldMk cId="693905996" sldId="258"/>
            <ac:spMk id="3" creationId="{25616D93-5395-425C-A6D0-1E8AA4985318}"/>
          </ac:spMkLst>
        </pc:spChg>
        <pc:picChg chg="add del mod">
          <ac:chgData name="陈 俊达" userId="828d5f32fd41e1d6" providerId="LiveId" clId="{12EE61A0-CF7F-483B-A6D2-3821C5D5F9A4}" dt="2019-06-26T06:21:32.368" v="2888" actId="478"/>
          <ac:picMkLst>
            <pc:docMk/>
            <pc:sldMk cId="693905996" sldId="258"/>
            <ac:picMk id="5" creationId="{7D2F3F63-A809-43C0-99BC-98D45ABFB565}"/>
          </ac:picMkLst>
        </pc:picChg>
      </pc:sldChg>
      <pc:sldChg chg="addSp delSp modSp add">
        <pc:chgData name="陈 俊达" userId="828d5f32fd41e1d6" providerId="LiveId" clId="{12EE61A0-CF7F-483B-A6D2-3821C5D5F9A4}" dt="2019-06-28T00:52:02.067" v="9134" actId="113"/>
        <pc:sldMkLst>
          <pc:docMk/>
          <pc:sldMk cId="9775191" sldId="259"/>
        </pc:sldMkLst>
        <pc:spChg chg="mod">
          <ac:chgData name="陈 俊达" userId="828d5f32fd41e1d6" providerId="LiveId" clId="{12EE61A0-CF7F-483B-A6D2-3821C5D5F9A4}" dt="2019-06-26T03:19:07.566" v="2181"/>
          <ac:spMkLst>
            <pc:docMk/>
            <pc:sldMk cId="9775191" sldId="259"/>
            <ac:spMk id="2" creationId="{16F08C8A-6850-4607-930E-FD620806105A}"/>
          </ac:spMkLst>
        </pc:spChg>
        <pc:spChg chg="del mod">
          <ac:chgData name="陈 俊达" userId="828d5f32fd41e1d6" providerId="LiveId" clId="{12EE61A0-CF7F-483B-A6D2-3821C5D5F9A4}" dt="2019-06-26T02:58:33.210" v="631" actId="3680"/>
          <ac:spMkLst>
            <pc:docMk/>
            <pc:sldMk cId="9775191" sldId="259"/>
            <ac:spMk id="3" creationId="{670198BB-2406-40DD-A6E2-10597E46D86E}"/>
          </ac:spMkLst>
        </pc:spChg>
        <pc:graphicFrameChg chg="add mod modGraphic">
          <ac:chgData name="陈 俊达" userId="828d5f32fd41e1d6" providerId="LiveId" clId="{12EE61A0-CF7F-483B-A6D2-3821C5D5F9A4}" dt="2019-06-28T00:52:02.067" v="9134" actId="113"/>
          <ac:graphicFrameMkLst>
            <pc:docMk/>
            <pc:sldMk cId="9775191" sldId="259"/>
            <ac:graphicFrameMk id="4" creationId="{23B14F57-F744-464F-9256-8EEF154515B1}"/>
          </ac:graphicFrameMkLst>
        </pc:graphicFrameChg>
      </pc:sldChg>
      <pc:sldChg chg="modSp add">
        <pc:chgData name="陈 俊达" userId="828d5f32fd41e1d6" providerId="LiveId" clId="{12EE61A0-CF7F-483B-A6D2-3821C5D5F9A4}" dt="2019-06-28T00:19:13.473" v="7840"/>
        <pc:sldMkLst>
          <pc:docMk/>
          <pc:sldMk cId="1419550718" sldId="260"/>
        </pc:sldMkLst>
        <pc:spChg chg="mod">
          <ac:chgData name="陈 俊达" userId="828d5f32fd41e1d6" providerId="LiveId" clId="{12EE61A0-CF7F-483B-A6D2-3821C5D5F9A4}" dt="2019-06-26T07:30:54.158" v="6829"/>
          <ac:spMkLst>
            <pc:docMk/>
            <pc:sldMk cId="1419550718" sldId="260"/>
            <ac:spMk id="2" creationId="{1C5C44BA-3462-4490-90C6-D182CE959AF3}"/>
          </ac:spMkLst>
        </pc:spChg>
        <pc:spChg chg="mod">
          <ac:chgData name="陈 俊达" userId="828d5f32fd41e1d6" providerId="LiveId" clId="{12EE61A0-CF7F-483B-A6D2-3821C5D5F9A4}" dt="2019-06-28T00:19:13.473" v="7840"/>
          <ac:spMkLst>
            <pc:docMk/>
            <pc:sldMk cId="1419550718" sldId="260"/>
            <ac:spMk id="3" creationId="{BC4E5EC3-1B8B-4C00-9878-E23D04392550}"/>
          </ac:spMkLst>
        </pc:spChg>
        <pc:picChg chg="mod">
          <ac:chgData name="陈 俊达" userId="828d5f32fd41e1d6" providerId="LiveId" clId="{12EE61A0-CF7F-483B-A6D2-3821C5D5F9A4}" dt="2019-06-28T00:18:56.237" v="7835" actId="1076"/>
          <ac:picMkLst>
            <pc:docMk/>
            <pc:sldMk cId="1419550718" sldId="260"/>
            <ac:picMk id="5" creationId="{224980B2-7A8B-46DA-90C5-C31DE8026CF6}"/>
          </ac:picMkLst>
        </pc:picChg>
      </pc:sldChg>
      <pc:sldChg chg="modSp add">
        <pc:chgData name="陈 俊达" userId="828d5f32fd41e1d6" providerId="LiveId" clId="{12EE61A0-CF7F-483B-A6D2-3821C5D5F9A4}" dt="2019-06-26T07:03:58.161" v="6403"/>
        <pc:sldMkLst>
          <pc:docMk/>
          <pc:sldMk cId="1663909316" sldId="261"/>
        </pc:sldMkLst>
        <pc:spChg chg="mod">
          <ac:chgData name="陈 俊达" userId="828d5f32fd41e1d6" providerId="LiveId" clId="{12EE61A0-CF7F-483B-A6D2-3821C5D5F9A4}" dt="2019-06-26T07:03:58.161" v="6403"/>
          <ac:spMkLst>
            <pc:docMk/>
            <pc:sldMk cId="1663909316" sldId="261"/>
            <ac:spMk id="2" creationId="{6A24D09A-8078-4E29-A98D-042B36C75C6C}"/>
          </ac:spMkLst>
        </pc:spChg>
        <pc:spChg chg="mod">
          <ac:chgData name="陈 俊达" userId="828d5f32fd41e1d6" providerId="LiveId" clId="{12EE61A0-CF7F-483B-A6D2-3821C5D5F9A4}" dt="2019-06-26T07:03:52.543" v="6365"/>
          <ac:spMkLst>
            <pc:docMk/>
            <pc:sldMk cId="1663909316" sldId="261"/>
            <ac:spMk id="3" creationId="{5FA7D5E2-7717-463C-8CCF-465C0B0DCD4D}"/>
          </ac:spMkLst>
        </pc:spChg>
      </pc:sldChg>
      <pc:sldChg chg="addSp delSp modSp add">
        <pc:chgData name="陈 俊达" userId="828d5f32fd41e1d6" providerId="LiveId" clId="{12EE61A0-CF7F-483B-A6D2-3821C5D5F9A4}" dt="2019-06-26T06:12:46.493" v="2724" actId="1076"/>
        <pc:sldMkLst>
          <pc:docMk/>
          <pc:sldMk cId="2883531476" sldId="263"/>
        </pc:sldMkLst>
        <pc:spChg chg="mod">
          <ac:chgData name="陈 俊达" userId="828d5f32fd41e1d6" providerId="LiveId" clId="{12EE61A0-CF7F-483B-A6D2-3821C5D5F9A4}" dt="2019-06-26T06:07:15.059" v="2595"/>
          <ac:spMkLst>
            <pc:docMk/>
            <pc:sldMk cId="2883531476" sldId="263"/>
            <ac:spMk id="2" creationId="{451767C2-ED8F-493C-8A4A-80BE574EBF74}"/>
          </ac:spMkLst>
        </pc:spChg>
        <pc:spChg chg="mod">
          <ac:chgData name="陈 俊达" userId="828d5f32fd41e1d6" providerId="LiveId" clId="{12EE61A0-CF7F-483B-A6D2-3821C5D5F9A4}" dt="2019-06-26T06:10:43.911" v="2598"/>
          <ac:spMkLst>
            <pc:docMk/>
            <pc:sldMk cId="2883531476" sldId="263"/>
            <ac:spMk id="3" creationId="{7435E833-1DF5-4249-9FA4-FFC1BFF29B09}"/>
          </ac:spMkLst>
        </pc:spChg>
        <pc:spChg chg="add mod">
          <ac:chgData name="陈 俊达" userId="828d5f32fd41e1d6" providerId="LiveId" clId="{12EE61A0-CF7F-483B-A6D2-3821C5D5F9A4}" dt="2019-06-26T06:10:43.129" v="2597"/>
          <ac:spMkLst>
            <pc:docMk/>
            <pc:sldMk cId="2883531476" sldId="263"/>
            <ac:spMk id="4" creationId="{EEFAF97F-97F6-4FD1-8310-CC7104B566A9}"/>
          </ac:spMkLst>
        </pc:spChg>
        <pc:spChg chg="add mod">
          <ac:chgData name="陈 俊达" userId="828d5f32fd41e1d6" providerId="LiveId" clId="{12EE61A0-CF7F-483B-A6D2-3821C5D5F9A4}" dt="2019-06-26T06:12:36.727" v="2690" actId="1076"/>
          <ac:spMkLst>
            <pc:docMk/>
            <pc:sldMk cId="2883531476" sldId="263"/>
            <ac:spMk id="8" creationId="{76F3E4F2-6C94-42D8-AAEE-BCDA239BC61B}"/>
          </ac:spMkLst>
        </pc:spChg>
        <pc:spChg chg="add mod">
          <ac:chgData name="陈 俊达" userId="828d5f32fd41e1d6" providerId="LiveId" clId="{12EE61A0-CF7F-483B-A6D2-3821C5D5F9A4}" dt="2019-06-26T06:12:46.493" v="2724" actId="1076"/>
          <ac:spMkLst>
            <pc:docMk/>
            <pc:sldMk cId="2883531476" sldId="263"/>
            <ac:spMk id="9" creationId="{59E6E351-EF4F-406B-BFF2-24E3FF618818}"/>
          </ac:spMkLst>
        </pc:spChg>
        <pc:picChg chg="add mod">
          <ac:chgData name="陈 俊达" userId="828d5f32fd41e1d6" providerId="LiveId" clId="{12EE61A0-CF7F-483B-A6D2-3821C5D5F9A4}" dt="2019-06-26T06:11:32.372" v="2634" actId="1076"/>
          <ac:picMkLst>
            <pc:docMk/>
            <pc:sldMk cId="2883531476" sldId="263"/>
            <ac:picMk id="5" creationId="{8E44ACFD-8418-4692-89F4-67750389B4B5}"/>
          </ac:picMkLst>
        </pc:picChg>
        <pc:picChg chg="add mod">
          <ac:chgData name="陈 俊达" userId="828d5f32fd41e1d6" providerId="LiveId" clId="{12EE61A0-CF7F-483B-A6D2-3821C5D5F9A4}" dt="2019-06-26T06:12:16.127" v="2636" actId="1076"/>
          <ac:picMkLst>
            <pc:docMk/>
            <pc:sldMk cId="2883531476" sldId="263"/>
            <ac:picMk id="6" creationId="{7501DBBC-730B-42F0-A57E-AD833A038A19}"/>
          </ac:picMkLst>
        </pc:picChg>
        <pc:picChg chg="add del mod">
          <ac:chgData name="陈 俊达" userId="828d5f32fd41e1d6" providerId="LiveId" clId="{12EE61A0-CF7F-483B-A6D2-3821C5D5F9A4}" dt="2019-06-26T06:11:21.945" v="2627"/>
          <ac:picMkLst>
            <pc:docMk/>
            <pc:sldMk cId="2883531476" sldId="263"/>
            <ac:picMk id="7" creationId="{A8B7003A-74B1-4EDA-B8B6-AC57E7D7EA03}"/>
          </ac:picMkLst>
        </pc:picChg>
      </pc:sldChg>
      <pc:sldChg chg="addSp delSp modSp add">
        <pc:chgData name="陈 俊达" userId="828d5f32fd41e1d6" providerId="LiveId" clId="{12EE61A0-CF7F-483B-A6D2-3821C5D5F9A4}" dt="2019-06-26T06:13:10.172" v="2757" actId="20577"/>
        <pc:sldMkLst>
          <pc:docMk/>
          <pc:sldMk cId="601166986" sldId="264"/>
        </pc:sldMkLst>
        <pc:spChg chg="mod">
          <ac:chgData name="陈 俊达" userId="828d5f32fd41e1d6" providerId="LiveId" clId="{12EE61A0-CF7F-483B-A6D2-3821C5D5F9A4}" dt="2019-06-26T06:11:15.932" v="2624"/>
          <ac:spMkLst>
            <pc:docMk/>
            <pc:sldMk cId="601166986" sldId="264"/>
            <ac:spMk id="2" creationId="{2762DB63-502D-4EDA-9C01-85A7CAB2E415}"/>
          </ac:spMkLst>
        </pc:spChg>
        <pc:spChg chg="del">
          <ac:chgData name="陈 俊达" userId="828d5f32fd41e1d6" providerId="LiveId" clId="{12EE61A0-CF7F-483B-A6D2-3821C5D5F9A4}" dt="2019-06-26T06:11:19.337" v="2625"/>
          <ac:spMkLst>
            <pc:docMk/>
            <pc:sldMk cId="601166986" sldId="264"/>
            <ac:spMk id="3" creationId="{540C42BD-E96D-48E5-8C65-F91E5E444EBC}"/>
          </ac:spMkLst>
        </pc:spChg>
        <pc:spChg chg="add mod">
          <ac:chgData name="陈 俊达" userId="828d5f32fd41e1d6" providerId="LiveId" clId="{12EE61A0-CF7F-483B-A6D2-3821C5D5F9A4}" dt="2019-06-26T06:13:02.591" v="2753" actId="1076"/>
          <ac:spMkLst>
            <pc:docMk/>
            <pc:sldMk cId="601166986" sldId="264"/>
            <ac:spMk id="6" creationId="{E5336DAE-B31F-4781-B50B-B01680100286}"/>
          </ac:spMkLst>
        </pc:spChg>
        <pc:spChg chg="add mod">
          <ac:chgData name="陈 俊达" userId="828d5f32fd41e1d6" providerId="LiveId" clId="{12EE61A0-CF7F-483B-A6D2-3821C5D5F9A4}" dt="2019-06-26T06:13:10.172" v="2757" actId="20577"/>
          <ac:spMkLst>
            <pc:docMk/>
            <pc:sldMk cId="601166986" sldId="264"/>
            <ac:spMk id="7" creationId="{A8882D43-FDAB-45DD-B1CB-AA16BC50AA5F}"/>
          </ac:spMkLst>
        </pc:spChg>
        <pc:picChg chg="add mod">
          <ac:chgData name="陈 俊达" userId="828d5f32fd41e1d6" providerId="LiveId" clId="{12EE61A0-CF7F-483B-A6D2-3821C5D5F9A4}" dt="2019-06-26T06:12:50.326" v="2725" actId="1076"/>
          <ac:picMkLst>
            <pc:docMk/>
            <pc:sldMk cId="601166986" sldId="264"/>
            <ac:picMk id="4" creationId="{5A61A613-892F-4E88-9F13-99255ADB7995}"/>
          </ac:picMkLst>
        </pc:picChg>
        <pc:picChg chg="add mod">
          <ac:chgData name="陈 俊达" userId="828d5f32fd41e1d6" providerId="LiveId" clId="{12EE61A0-CF7F-483B-A6D2-3821C5D5F9A4}" dt="2019-06-26T06:12:53.005" v="2726" actId="14100"/>
          <ac:picMkLst>
            <pc:docMk/>
            <pc:sldMk cId="601166986" sldId="264"/>
            <ac:picMk id="5" creationId="{86016760-A93C-41AE-8123-7C697E3D6078}"/>
          </ac:picMkLst>
        </pc:picChg>
      </pc:sldChg>
      <pc:sldChg chg="addSp delSp modSp add mod">
        <pc:chgData name="陈 俊达" userId="828d5f32fd41e1d6" providerId="LiveId" clId="{12EE61A0-CF7F-483B-A6D2-3821C5D5F9A4}" dt="2019-06-26T06:50:44.542" v="4779"/>
        <pc:sldMkLst>
          <pc:docMk/>
          <pc:sldMk cId="417654394" sldId="265"/>
        </pc:sldMkLst>
        <pc:spChg chg="mod">
          <ac:chgData name="陈 俊达" userId="828d5f32fd41e1d6" providerId="LiveId" clId="{12EE61A0-CF7F-483B-A6D2-3821C5D5F9A4}" dt="2019-06-26T06:32:01.592" v="3361" actId="1076"/>
          <ac:spMkLst>
            <pc:docMk/>
            <pc:sldMk cId="417654394" sldId="265"/>
            <ac:spMk id="2" creationId="{A460F1A9-DA9B-4298-9654-787B602C79D6}"/>
          </ac:spMkLst>
        </pc:spChg>
        <pc:spChg chg="mod">
          <ac:chgData name="陈 俊达" userId="828d5f32fd41e1d6" providerId="LiveId" clId="{12EE61A0-CF7F-483B-A6D2-3821C5D5F9A4}" dt="2019-06-26T06:50:44.542" v="4779"/>
          <ac:spMkLst>
            <pc:docMk/>
            <pc:sldMk cId="417654394" sldId="265"/>
            <ac:spMk id="3" creationId="{73827719-9BF6-4EC7-B30D-16A61D8AA65A}"/>
          </ac:spMkLst>
        </pc:spChg>
        <pc:graphicFrameChg chg="add del mod">
          <ac:chgData name="陈 俊达" userId="828d5f32fd41e1d6" providerId="LiveId" clId="{12EE61A0-CF7F-483B-A6D2-3821C5D5F9A4}" dt="2019-06-26T06:30:52.909" v="3345" actId="478"/>
          <ac:graphicFrameMkLst>
            <pc:docMk/>
            <pc:sldMk cId="417654394" sldId="265"/>
            <ac:graphicFrameMk id="6" creationId="{199FBDF0-6FB6-4B6C-9B1D-1942BE7EDED5}"/>
          </ac:graphicFrameMkLst>
        </pc:graphicFrameChg>
        <pc:graphicFrameChg chg="add del mod">
          <ac:chgData name="陈 俊达" userId="828d5f32fd41e1d6" providerId="LiveId" clId="{12EE61A0-CF7F-483B-A6D2-3821C5D5F9A4}" dt="2019-06-26T06:33:36.660" v="3375"/>
          <ac:graphicFrameMkLst>
            <pc:docMk/>
            <pc:sldMk cId="417654394" sldId="265"/>
            <ac:graphicFrameMk id="9" creationId="{56516EBB-827E-46F2-9537-CD8D44ADF254}"/>
          </ac:graphicFrameMkLst>
        </pc:graphicFrameChg>
      </pc:sldChg>
      <pc:sldChg chg="addSp modSp add">
        <pc:chgData name="陈 俊达" userId="828d5f32fd41e1d6" providerId="LiveId" clId="{12EE61A0-CF7F-483B-A6D2-3821C5D5F9A4}" dt="2019-06-26T06:34:08.095" v="3542"/>
        <pc:sldMkLst>
          <pc:docMk/>
          <pc:sldMk cId="817574041" sldId="266"/>
        </pc:sldMkLst>
        <pc:spChg chg="mod">
          <ac:chgData name="陈 俊达" userId="828d5f32fd41e1d6" providerId="LiveId" clId="{12EE61A0-CF7F-483B-A6D2-3821C5D5F9A4}" dt="2019-06-26T06:33:54.797" v="3463"/>
          <ac:spMkLst>
            <pc:docMk/>
            <pc:sldMk cId="817574041" sldId="266"/>
            <ac:spMk id="2" creationId="{16D77D40-6922-47A3-8FD4-F83B414BFED8}"/>
          </ac:spMkLst>
        </pc:spChg>
        <pc:spChg chg="mod">
          <ac:chgData name="陈 俊达" userId="828d5f32fd41e1d6" providerId="LiveId" clId="{12EE61A0-CF7F-483B-A6D2-3821C5D5F9A4}" dt="2019-06-26T06:34:08.095" v="3542"/>
          <ac:spMkLst>
            <pc:docMk/>
            <pc:sldMk cId="817574041" sldId="266"/>
            <ac:spMk id="3" creationId="{CB9CF6E0-16BE-4F39-BF7A-DDB639A1AE26}"/>
          </ac:spMkLst>
        </pc:spChg>
        <pc:graphicFrameChg chg="add">
          <ac:chgData name="陈 俊达" userId="828d5f32fd41e1d6" providerId="LiveId" clId="{12EE61A0-CF7F-483B-A6D2-3821C5D5F9A4}" dt="2019-06-26T06:33:55.816" v="3464"/>
          <ac:graphicFrameMkLst>
            <pc:docMk/>
            <pc:sldMk cId="817574041" sldId="266"/>
            <ac:graphicFrameMk id="4" creationId="{458A08D8-EDE7-44FB-963E-3AF27A7A8884}"/>
          </ac:graphicFrameMkLst>
        </pc:graphicFrameChg>
      </pc:sldChg>
      <pc:sldChg chg="addSp delSp modSp add mod">
        <pc:chgData name="陈 俊达" userId="828d5f32fd41e1d6" providerId="LiveId" clId="{12EE61A0-CF7F-483B-A6D2-3821C5D5F9A4}" dt="2019-06-26T06:38:38.851" v="3661"/>
        <pc:sldMkLst>
          <pc:docMk/>
          <pc:sldMk cId="1861395884" sldId="267"/>
        </pc:sldMkLst>
        <pc:spChg chg="mod">
          <ac:chgData name="陈 俊达" userId="828d5f32fd41e1d6" providerId="LiveId" clId="{12EE61A0-CF7F-483B-A6D2-3821C5D5F9A4}" dt="2019-06-26T06:37:17.188" v="3579" actId="1076"/>
          <ac:spMkLst>
            <pc:docMk/>
            <pc:sldMk cId="1861395884" sldId="267"/>
            <ac:spMk id="2" creationId="{16D77D40-6922-47A3-8FD4-F83B414BFED8}"/>
          </ac:spMkLst>
        </pc:spChg>
        <pc:spChg chg="mod">
          <ac:chgData name="陈 俊达" userId="828d5f32fd41e1d6" providerId="LiveId" clId="{12EE61A0-CF7F-483B-A6D2-3821C5D5F9A4}" dt="2019-06-26T06:34:18.206" v="3552"/>
          <ac:spMkLst>
            <pc:docMk/>
            <pc:sldMk cId="1861395884" sldId="267"/>
            <ac:spMk id="3" creationId="{CB9CF6E0-16BE-4F39-BF7A-DDB639A1AE26}"/>
          </ac:spMkLst>
        </pc:spChg>
        <pc:graphicFrameChg chg="del">
          <ac:chgData name="陈 俊达" userId="828d5f32fd41e1d6" providerId="LiveId" clId="{12EE61A0-CF7F-483B-A6D2-3821C5D5F9A4}" dt="2019-06-26T06:34:33.792" v="3553" actId="478"/>
          <ac:graphicFrameMkLst>
            <pc:docMk/>
            <pc:sldMk cId="1861395884" sldId="267"/>
            <ac:graphicFrameMk id="4" creationId="{458A08D8-EDE7-44FB-963E-3AF27A7A8884}"/>
          </ac:graphicFrameMkLst>
        </pc:graphicFrameChg>
        <pc:graphicFrameChg chg="add mod">
          <ac:chgData name="陈 俊达" userId="828d5f32fd41e1d6" providerId="LiveId" clId="{12EE61A0-CF7F-483B-A6D2-3821C5D5F9A4}" dt="2019-06-26T06:38:38.851" v="3661"/>
          <ac:graphicFrameMkLst>
            <pc:docMk/>
            <pc:sldMk cId="1861395884" sldId="267"/>
            <ac:graphicFrameMk id="7" creationId="{5042A49D-F4A8-47A3-818E-76743795DA88}"/>
          </ac:graphicFrameMkLst>
        </pc:graphicFrameChg>
      </pc:sldChg>
      <pc:sldChg chg="addSp modSp add mod">
        <pc:chgData name="陈 俊达" userId="828d5f32fd41e1d6" providerId="LiveId" clId="{12EE61A0-CF7F-483B-A6D2-3821C5D5F9A4}" dt="2019-06-26T06:45:55.415" v="4402" actId="14100"/>
        <pc:sldMkLst>
          <pc:docMk/>
          <pc:sldMk cId="2093600077" sldId="268"/>
        </pc:sldMkLst>
        <pc:spChg chg="mod">
          <ac:chgData name="陈 俊达" userId="828d5f32fd41e1d6" providerId="LiveId" clId="{12EE61A0-CF7F-483B-A6D2-3821C5D5F9A4}" dt="2019-06-26T06:44:12.363" v="4197" actId="1076"/>
          <ac:spMkLst>
            <pc:docMk/>
            <pc:sldMk cId="2093600077" sldId="268"/>
            <ac:spMk id="2" creationId="{C2613338-E3AE-430B-80E9-1C6E28269479}"/>
          </ac:spMkLst>
        </pc:spChg>
        <pc:spChg chg="mod">
          <ac:chgData name="陈 俊达" userId="828d5f32fd41e1d6" providerId="LiveId" clId="{12EE61A0-CF7F-483B-A6D2-3821C5D5F9A4}" dt="2019-06-26T06:45:52.995" v="4401"/>
          <ac:spMkLst>
            <pc:docMk/>
            <pc:sldMk cId="2093600077" sldId="268"/>
            <ac:spMk id="3" creationId="{80E2D0A5-B84A-4D62-BFDF-732A2B329093}"/>
          </ac:spMkLst>
        </pc:spChg>
        <pc:graphicFrameChg chg="add mod">
          <ac:chgData name="陈 俊达" userId="828d5f32fd41e1d6" providerId="LiveId" clId="{12EE61A0-CF7F-483B-A6D2-3821C5D5F9A4}" dt="2019-06-26T06:45:55.415" v="4402" actId="14100"/>
          <ac:graphicFrameMkLst>
            <pc:docMk/>
            <pc:sldMk cId="2093600077" sldId="268"/>
            <ac:graphicFrameMk id="6" creationId="{DE2B6235-F00F-407E-9775-4AE0D1A0FC39}"/>
          </ac:graphicFrameMkLst>
        </pc:graphicFrameChg>
      </pc:sldChg>
      <pc:sldChg chg="addSp delSp modSp add mod ord">
        <pc:chgData name="陈 俊达" userId="828d5f32fd41e1d6" providerId="LiveId" clId="{12EE61A0-CF7F-483B-A6D2-3821C5D5F9A4}" dt="2019-06-26T06:59:05.672" v="5379"/>
        <pc:sldMkLst>
          <pc:docMk/>
          <pc:sldMk cId="1262523449" sldId="269"/>
        </pc:sldMkLst>
        <pc:spChg chg="mod">
          <ac:chgData name="陈 俊达" userId="828d5f32fd41e1d6" providerId="LiveId" clId="{12EE61A0-CF7F-483B-A6D2-3821C5D5F9A4}" dt="2019-06-26T06:52:31.044" v="4794" actId="1076"/>
          <ac:spMkLst>
            <pc:docMk/>
            <pc:sldMk cId="1262523449" sldId="269"/>
            <ac:spMk id="2" creationId="{EFE28B95-1780-4CE7-9BFC-4AA77708F90E}"/>
          </ac:spMkLst>
        </pc:spChg>
        <pc:spChg chg="mod">
          <ac:chgData name="陈 俊达" userId="828d5f32fd41e1d6" providerId="LiveId" clId="{12EE61A0-CF7F-483B-A6D2-3821C5D5F9A4}" dt="2019-06-26T06:53:33.340" v="4863" actId="688"/>
          <ac:spMkLst>
            <pc:docMk/>
            <pc:sldMk cId="1262523449" sldId="269"/>
            <ac:spMk id="3" creationId="{FC8120EE-FAE6-49AA-B375-4B33F8D229AA}"/>
          </ac:spMkLst>
        </pc:spChg>
        <pc:graphicFrameChg chg="add del mod">
          <ac:chgData name="陈 俊达" userId="828d5f32fd41e1d6" providerId="LiveId" clId="{12EE61A0-CF7F-483B-A6D2-3821C5D5F9A4}" dt="2019-06-26T06:53:22.424" v="4810" actId="20577"/>
          <ac:graphicFrameMkLst>
            <pc:docMk/>
            <pc:sldMk cId="1262523449" sldId="269"/>
            <ac:graphicFrameMk id="6" creationId="{85AEF795-F24B-42E3-8057-5AB6BA90AEAA}"/>
          </ac:graphicFrameMkLst>
        </pc:graphicFrameChg>
      </pc:sldChg>
      <pc:sldChg chg="addSp delSp modSp add">
        <pc:chgData name="陈 俊达" userId="828d5f32fd41e1d6" providerId="LiveId" clId="{12EE61A0-CF7F-483B-A6D2-3821C5D5F9A4}" dt="2019-06-26T07:29:54.845" v="6818"/>
        <pc:sldMkLst>
          <pc:docMk/>
          <pc:sldMk cId="260642949" sldId="270"/>
        </pc:sldMkLst>
        <pc:spChg chg="mod">
          <ac:chgData name="陈 俊达" userId="828d5f32fd41e1d6" providerId="LiveId" clId="{12EE61A0-CF7F-483B-A6D2-3821C5D5F9A4}" dt="2019-06-26T06:55:12.647" v="4948"/>
          <ac:spMkLst>
            <pc:docMk/>
            <pc:sldMk cId="260642949" sldId="270"/>
            <ac:spMk id="2" creationId="{41C8E03D-D351-4C12-89B8-E3511F673479}"/>
          </ac:spMkLst>
        </pc:spChg>
        <pc:spChg chg="mod">
          <ac:chgData name="陈 俊达" userId="828d5f32fd41e1d6" providerId="LiveId" clId="{12EE61A0-CF7F-483B-A6D2-3821C5D5F9A4}" dt="2019-06-26T07:29:54.845" v="6818"/>
          <ac:spMkLst>
            <pc:docMk/>
            <pc:sldMk cId="260642949" sldId="270"/>
            <ac:spMk id="3" creationId="{CCCFB83C-E3DF-46C8-AFDA-F6A2F96B1DFE}"/>
          </ac:spMkLst>
        </pc:spChg>
        <pc:picChg chg="add del mod">
          <ac:chgData name="陈 俊达" userId="828d5f32fd41e1d6" providerId="LiveId" clId="{12EE61A0-CF7F-483B-A6D2-3821C5D5F9A4}" dt="2019-06-26T07:26:33.422" v="6764"/>
          <ac:picMkLst>
            <pc:docMk/>
            <pc:sldMk cId="260642949" sldId="270"/>
            <ac:picMk id="5" creationId="{D011259D-7F9D-43CC-B7AC-98B295ACAF9D}"/>
          </ac:picMkLst>
        </pc:picChg>
      </pc:sldChg>
      <pc:sldChg chg="modSp add">
        <pc:chgData name="陈 俊达" userId="828d5f32fd41e1d6" providerId="LiveId" clId="{12EE61A0-CF7F-483B-A6D2-3821C5D5F9A4}" dt="2019-06-26T07:38:58.909" v="7535"/>
        <pc:sldMkLst>
          <pc:docMk/>
          <pc:sldMk cId="2740009879" sldId="271"/>
        </pc:sldMkLst>
        <pc:spChg chg="mod">
          <ac:chgData name="陈 俊达" userId="828d5f32fd41e1d6" providerId="LiveId" clId="{12EE61A0-CF7F-483B-A6D2-3821C5D5F9A4}" dt="2019-06-26T07:33:51.754" v="7018"/>
          <ac:spMkLst>
            <pc:docMk/>
            <pc:sldMk cId="2740009879" sldId="271"/>
            <ac:spMk id="2" creationId="{A598718C-6B76-42D2-A1A5-48C8AE78F393}"/>
          </ac:spMkLst>
        </pc:spChg>
        <pc:spChg chg="mod">
          <ac:chgData name="陈 俊达" userId="828d5f32fd41e1d6" providerId="LiveId" clId="{12EE61A0-CF7F-483B-A6D2-3821C5D5F9A4}" dt="2019-06-26T07:38:58.909" v="7535"/>
          <ac:spMkLst>
            <pc:docMk/>
            <pc:sldMk cId="2740009879" sldId="271"/>
            <ac:spMk id="3" creationId="{8D7068D2-E943-4260-9C75-6A243363998F}"/>
          </ac:spMkLst>
        </pc:spChg>
      </pc:sldChg>
      <pc:sldChg chg="addSp modSp add">
        <pc:chgData name="陈 俊达" userId="828d5f32fd41e1d6" providerId="LiveId" clId="{12EE61A0-CF7F-483B-A6D2-3821C5D5F9A4}" dt="2019-06-26T07:11:04.116" v="6651" actId="14100"/>
        <pc:sldMkLst>
          <pc:docMk/>
          <pc:sldMk cId="2310576254" sldId="272"/>
        </pc:sldMkLst>
        <pc:spChg chg="mod">
          <ac:chgData name="陈 俊达" userId="828d5f32fd41e1d6" providerId="LiveId" clId="{12EE61A0-CF7F-483B-A6D2-3821C5D5F9A4}" dt="2019-06-26T07:03:32.839" v="6304"/>
          <ac:spMkLst>
            <pc:docMk/>
            <pc:sldMk cId="2310576254" sldId="272"/>
            <ac:spMk id="2" creationId="{E3647DB1-B057-4ECD-8807-31B35E2CD908}"/>
          </ac:spMkLst>
        </pc:spChg>
        <pc:spChg chg="mod">
          <ac:chgData name="陈 俊达" userId="828d5f32fd41e1d6" providerId="LiveId" clId="{12EE61A0-CF7F-483B-A6D2-3821C5D5F9A4}" dt="2019-06-26T07:11:04.116" v="6651" actId="14100"/>
          <ac:spMkLst>
            <pc:docMk/>
            <pc:sldMk cId="2310576254" sldId="272"/>
            <ac:spMk id="3" creationId="{706939F8-2A62-401C-B5EF-4C89281CC674}"/>
          </ac:spMkLst>
        </pc:spChg>
        <pc:picChg chg="add mod">
          <ac:chgData name="陈 俊达" userId="828d5f32fd41e1d6" providerId="LiveId" clId="{12EE61A0-CF7F-483B-A6D2-3821C5D5F9A4}" dt="2019-06-26T07:10:26.092" v="6648" actId="1076"/>
          <ac:picMkLst>
            <pc:docMk/>
            <pc:sldMk cId="2310576254" sldId="272"/>
            <ac:picMk id="5" creationId="{D0598D0D-0860-4617-8F7E-C4350A1E5915}"/>
          </ac:picMkLst>
        </pc:picChg>
      </pc:sldChg>
      <pc:sldChg chg="addSp delSp modSp add">
        <pc:chgData name="陈 俊达" userId="828d5f32fd41e1d6" providerId="LiveId" clId="{12EE61A0-CF7F-483B-A6D2-3821C5D5F9A4}" dt="2019-06-28T00:34:41.074" v="8049" actId="14100"/>
        <pc:sldMkLst>
          <pc:docMk/>
          <pc:sldMk cId="4125229507" sldId="273"/>
        </pc:sldMkLst>
        <pc:spChg chg="mod">
          <ac:chgData name="陈 俊达" userId="828d5f32fd41e1d6" providerId="LiveId" clId="{12EE61A0-CF7F-483B-A6D2-3821C5D5F9A4}" dt="2019-06-26T07:03:43.251" v="6335"/>
          <ac:spMkLst>
            <pc:docMk/>
            <pc:sldMk cId="4125229507" sldId="273"/>
            <ac:spMk id="2" creationId="{32D58BC0-7380-47B3-8DA0-6444BD5FCC71}"/>
          </ac:spMkLst>
        </pc:spChg>
        <pc:spChg chg="mod">
          <ac:chgData name="陈 俊达" userId="828d5f32fd41e1d6" providerId="LiveId" clId="{12EE61A0-CF7F-483B-A6D2-3821C5D5F9A4}" dt="2019-06-28T00:34:35.373" v="8048" actId="113"/>
          <ac:spMkLst>
            <pc:docMk/>
            <pc:sldMk cId="4125229507" sldId="273"/>
            <ac:spMk id="3" creationId="{8F7C8251-5A58-4BFC-85AB-43BB3D154DB7}"/>
          </ac:spMkLst>
        </pc:spChg>
        <pc:picChg chg="add del mod">
          <ac:chgData name="陈 俊达" userId="828d5f32fd41e1d6" providerId="LiveId" clId="{12EE61A0-CF7F-483B-A6D2-3821C5D5F9A4}" dt="2019-06-26T07:26:35.894" v="6765" actId="478"/>
          <ac:picMkLst>
            <pc:docMk/>
            <pc:sldMk cId="4125229507" sldId="273"/>
            <ac:picMk id="5" creationId="{41D45847-D086-4360-A93C-1EFD6B6E9E34}"/>
          </ac:picMkLst>
        </pc:picChg>
        <pc:picChg chg="add mod">
          <ac:chgData name="陈 俊达" userId="828d5f32fd41e1d6" providerId="LiveId" clId="{12EE61A0-CF7F-483B-A6D2-3821C5D5F9A4}" dt="2019-06-28T00:34:41.074" v="8049" actId="14100"/>
          <ac:picMkLst>
            <pc:docMk/>
            <pc:sldMk cId="4125229507" sldId="273"/>
            <ac:picMk id="6" creationId="{13F3ADE1-FFD7-4958-B906-85B269472923}"/>
          </ac:picMkLst>
        </pc:picChg>
      </pc:sldChg>
      <pc:sldChg chg="modSp add">
        <pc:chgData name="陈 俊达" userId="828d5f32fd41e1d6" providerId="LiveId" clId="{12EE61A0-CF7F-483B-A6D2-3821C5D5F9A4}" dt="2019-06-26T07:38:16.621" v="7370"/>
        <pc:sldMkLst>
          <pc:docMk/>
          <pc:sldMk cId="1639678087" sldId="274"/>
        </pc:sldMkLst>
        <pc:spChg chg="mod">
          <ac:chgData name="陈 俊达" userId="828d5f32fd41e1d6" providerId="LiveId" clId="{12EE61A0-CF7F-483B-A6D2-3821C5D5F9A4}" dt="2019-06-26T07:38:16.621" v="7370"/>
          <ac:spMkLst>
            <pc:docMk/>
            <pc:sldMk cId="1639678087" sldId="274"/>
            <ac:spMk id="2" creationId="{264CEFCB-1E9A-4BE5-A074-823BDD9E5213}"/>
          </ac:spMkLst>
        </pc:spChg>
        <pc:spChg chg="mod">
          <ac:chgData name="陈 俊达" userId="828d5f32fd41e1d6" providerId="LiveId" clId="{12EE61A0-CF7F-483B-A6D2-3821C5D5F9A4}" dt="2019-06-26T07:31:30.998" v="6907"/>
          <ac:spMkLst>
            <pc:docMk/>
            <pc:sldMk cId="1639678087" sldId="274"/>
            <ac:spMk id="3" creationId="{E962922E-D63B-443C-AEBE-1318379A0067}"/>
          </ac:spMkLst>
        </pc:spChg>
      </pc:sldChg>
      <pc:sldChg chg="addSp delSp modSp add">
        <pc:chgData name="陈 俊达" userId="828d5f32fd41e1d6" providerId="LiveId" clId="{12EE61A0-CF7F-483B-A6D2-3821C5D5F9A4}" dt="2019-06-26T07:31:53.486" v="6939"/>
        <pc:sldMkLst>
          <pc:docMk/>
          <pc:sldMk cId="419693122" sldId="275"/>
        </pc:sldMkLst>
        <pc:spChg chg="del">
          <ac:chgData name="陈 俊达" userId="828d5f32fd41e1d6" providerId="LiveId" clId="{12EE61A0-CF7F-483B-A6D2-3821C5D5F9A4}" dt="2019-06-26T07:31:48.051" v="6909"/>
          <ac:spMkLst>
            <pc:docMk/>
            <pc:sldMk cId="419693122" sldId="275"/>
            <ac:spMk id="2" creationId="{8E27F6E8-54A2-4832-B333-A335A4070B52}"/>
          </ac:spMkLst>
        </pc:spChg>
        <pc:spChg chg="del">
          <ac:chgData name="陈 俊达" userId="828d5f32fd41e1d6" providerId="LiveId" clId="{12EE61A0-CF7F-483B-A6D2-3821C5D5F9A4}" dt="2019-06-26T07:31:48.051" v="6909"/>
          <ac:spMkLst>
            <pc:docMk/>
            <pc:sldMk cId="419693122" sldId="275"/>
            <ac:spMk id="3" creationId="{AEB0872C-B748-45AF-B251-05A0F9BC105A}"/>
          </ac:spMkLst>
        </pc:spChg>
        <pc:spChg chg="add mod">
          <ac:chgData name="陈 俊达" userId="828d5f32fd41e1d6" providerId="LiveId" clId="{12EE61A0-CF7F-483B-A6D2-3821C5D5F9A4}" dt="2019-06-26T07:31:53.486" v="6939"/>
          <ac:spMkLst>
            <pc:docMk/>
            <pc:sldMk cId="419693122" sldId="275"/>
            <ac:spMk id="4" creationId="{DABC915C-A129-4FC2-9A7B-74C25C2DFFEB}"/>
          </ac:spMkLst>
        </pc:spChg>
        <pc:spChg chg="add mod">
          <ac:chgData name="陈 俊达" userId="828d5f32fd41e1d6" providerId="LiveId" clId="{12EE61A0-CF7F-483B-A6D2-3821C5D5F9A4}" dt="2019-06-26T07:31:48.051" v="6909"/>
          <ac:spMkLst>
            <pc:docMk/>
            <pc:sldMk cId="419693122" sldId="275"/>
            <ac:spMk id="5" creationId="{BC31466A-E8EA-466A-977E-13F18F3B475E}"/>
          </ac:spMkLst>
        </pc:spChg>
      </pc:sldChg>
      <pc:sldChg chg="modSp add">
        <pc:chgData name="陈 俊达" userId="828d5f32fd41e1d6" providerId="LiveId" clId="{12EE61A0-CF7F-483B-A6D2-3821C5D5F9A4}" dt="2019-06-26T07:35:59.614" v="7351" actId="20577"/>
        <pc:sldMkLst>
          <pc:docMk/>
          <pc:sldMk cId="3664681699" sldId="276"/>
        </pc:sldMkLst>
        <pc:spChg chg="mod">
          <ac:chgData name="陈 俊达" userId="828d5f32fd41e1d6" providerId="LiveId" clId="{12EE61A0-CF7F-483B-A6D2-3821C5D5F9A4}" dt="2019-06-26T07:34:15.703" v="7111"/>
          <ac:spMkLst>
            <pc:docMk/>
            <pc:sldMk cId="3664681699" sldId="276"/>
            <ac:spMk id="2" creationId="{D2236669-D2C2-41DB-9257-C2CC4F883E08}"/>
          </ac:spMkLst>
        </pc:spChg>
        <pc:spChg chg="mod">
          <ac:chgData name="陈 俊达" userId="828d5f32fd41e1d6" providerId="LiveId" clId="{12EE61A0-CF7F-483B-A6D2-3821C5D5F9A4}" dt="2019-06-26T07:35:59.614" v="7351" actId="20577"/>
          <ac:spMkLst>
            <pc:docMk/>
            <pc:sldMk cId="3664681699" sldId="276"/>
            <ac:spMk id="3" creationId="{EECC618F-2AB1-4615-BE6F-4E30EE01328D}"/>
          </ac:spMkLst>
        </pc:spChg>
      </pc:sldChg>
      <pc:sldChg chg="modSp add">
        <pc:chgData name="陈 俊达" userId="828d5f32fd41e1d6" providerId="LiveId" clId="{12EE61A0-CF7F-483B-A6D2-3821C5D5F9A4}" dt="2019-06-26T07:38:25.983" v="7423"/>
        <pc:sldMkLst>
          <pc:docMk/>
          <pc:sldMk cId="1315385421" sldId="277"/>
        </pc:sldMkLst>
        <pc:spChg chg="mod">
          <ac:chgData name="陈 俊达" userId="828d5f32fd41e1d6" providerId="LiveId" clId="{12EE61A0-CF7F-483B-A6D2-3821C5D5F9A4}" dt="2019-06-26T07:38:21.085" v="7387"/>
          <ac:spMkLst>
            <pc:docMk/>
            <pc:sldMk cId="1315385421" sldId="277"/>
            <ac:spMk id="2" creationId="{93C56235-1D78-4228-86E0-705B73CFB0D9}"/>
          </ac:spMkLst>
        </pc:spChg>
        <pc:spChg chg="mod">
          <ac:chgData name="陈 俊达" userId="828d5f32fd41e1d6" providerId="LiveId" clId="{12EE61A0-CF7F-483B-A6D2-3821C5D5F9A4}" dt="2019-06-26T07:38:25.983" v="7423"/>
          <ac:spMkLst>
            <pc:docMk/>
            <pc:sldMk cId="1315385421" sldId="277"/>
            <ac:spMk id="3" creationId="{E7D8D5B3-FEE0-411F-BDD1-88AAEAEB783C}"/>
          </ac:spMkLst>
        </pc:spChg>
      </pc:sldChg>
      <pc:sldChg chg="addSp delSp modSp add del ord">
        <pc:chgData name="陈 俊达" userId="828d5f32fd41e1d6" providerId="LiveId" clId="{12EE61A0-CF7F-483B-A6D2-3821C5D5F9A4}" dt="2019-06-28T00:33:55.433" v="7926" actId="1076"/>
        <pc:sldMkLst>
          <pc:docMk/>
          <pc:sldMk cId="2610082078" sldId="280"/>
        </pc:sldMkLst>
        <pc:spChg chg="mod">
          <ac:chgData name="陈 俊达" userId="828d5f32fd41e1d6" providerId="LiveId" clId="{12EE61A0-CF7F-483B-A6D2-3821C5D5F9A4}" dt="2019-06-28T00:11:32.528" v="7577"/>
          <ac:spMkLst>
            <pc:docMk/>
            <pc:sldMk cId="2610082078" sldId="280"/>
            <ac:spMk id="2" creationId="{D6BAB359-6371-4A81-81A2-7074EFD1D956}"/>
          </ac:spMkLst>
        </pc:spChg>
        <pc:spChg chg="mod">
          <ac:chgData name="陈 俊达" userId="828d5f32fd41e1d6" providerId="LiveId" clId="{12EE61A0-CF7F-483B-A6D2-3821C5D5F9A4}" dt="2019-06-28T00:33:53.733" v="7924" actId="14100"/>
          <ac:spMkLst>
            <pc:docMk/>
            <pc:sldMk cId="2610082078" sldId="280"/>
            <ac:spMk id="3" creationId="{4933E7EB-FEF5-4D3D-BEB1-AD926BDF85BD}"/>
          </ac:spMkLst>
        </pc:spChg>
        <pc:picChg chg="add mod">
          <ac:chgData name="陈 俊达" userId="828d5f32fd41e1d6" providerId="LiveId" clId="{12EE61A0-CF7F-483B-A6D2-3821C5D5F9A4}" dt="2019-06-28T00:33:55.433" v="7926" actId="1076"/>
          <ac:picMkLst>
            <pc:docMk/>
            <pc:sldMk cId="2610082078" sldId="280"/>
            <ac:picMk id="5" creationId="{890D373A-6506-4968-B4F9-6D7010111848}"/>
          </ac:picMkLst>
        </pc:picChg>
        <pc:picChg chg="add del mod">
          <ac:chgData name="陈 俊达" userId="828d5f32fd41e1d6" providerId="LiveId" clId="{12EE61A0-CF7F-483B-A6D2-3821C5D5F9A4}" dt="2019-06-28T00:33:40.627" v="7918" actId="478"/>
          <ac:picMkLst>
            <pc:docMk/>
            <pc:sldMk cId="2610082078" sldId="280"/>
            <ac:picMk id="7" creationId="{ED280D3A-2B29-480D-A45D-906E2213930F}"/>
          </ac:picMkLst>
        </pc:picChg>
        <pc:picChg chg="add mod">
          <ac:chgData name="陈 俊达" userId="828d5f32fd41e1d6" providerId="LiveId" clId="{12EE61A0-CF7F-483B-A6D2-3821C5D5F9A4}" dt="2019-06-28T00:33:54.708" v="7925" actId="1076"/>
          <ac:picMkLst>
            <pc:docMk/>
            <pc:sldMk cId="2610082078" sldId="280"/>
            <ac:picMk id="8" creationId="{7DD92791-BB87-4228-8A34-2AA453369931}"/>
          </ac:picMkLst>
        </pc:picChg>
      </pc:sldChg>
      <pc:sldChg chg="modSp add del ord">
        <pc:chgData name="陈 俊达" userId="828d5f32fd41e1d6" providerId="LiveId" clId="{12EE61A0-CF7F-483B-A6D2-3821C5D5F9A4}" dt="2019-06-28T00:32:40.538" v="7843" actId="2696"/>
        <pc:sldMkLst>
          <pc:docMk/>
          <pc:sldMk cId="245608052" sldId="281"/>
        </pc:sldMkLst>
        <pc:spChg chg="mod">
          <ac:chgData name="陈 俊达" userId="828d5f32fd41e1d6" providerId="LiveId" clId="{12EE61A0-CF7F-483B-A6D2-3821C5D5F9A4}" dt="2019-06-28T00:17:11.915" v="7637"/>
          <ac:spMkLst>
            <pc:docMk/>
            <pc:sldMk cId="245608052" sldId="281"/>
            <ac:spMk id="2" creationId="{901F27F7-0F54-4FAE-94F3-58CFE12D8D38}"/>
          </ac:spMkLst>
        </pc:spChg>
        <pc:spChg chg="mod">
          <ac:chgData name="陈 俊达" userId="828d5f32fd41e1d6" providerId="LiveId" clId="{12EE61A0-CF7F-483B-A6D2-3821C5D5F9A4}" dt="2019-06-28T00:18:22.835" v="7770" actId="14100"/>
          <ac:spMkLst>
            <pc:docMk/>
            <pc:sldMk cId="245608052" sldId="281"/>
            <ac:spMk id="3" creationId="{2FA5F3C1-75B8-4F81-9D8D-529E804BA80B}"/>
          </ac:spMkLst>
        </pc:spChg>
      </pc:sldChg>
      <pc:sldChg chg="addSp delSp modSp add modAnim">
        <pc:chgData name="陈 俊达" userId="828d5f32fd41e1d6" providerId="LiveId" clId="{12EE61A0-CF7F-483B-A6D2-3821C5D5F9A4}" dt="2019-06-28T01:12:55.648" v="9202" actId="1076"/>
        <pc:sldMkLst>
          <pc:docMk/>
          <pc:sldMk cId="3435994348" sldId="281"/>
        </pc:sldMkLst>
        <pc:spChg chg="mod">
          <ac:chgData name="陈 俊达" userId="828d5f32fd41e1d6" providerId="LiveId" clId="{12EE61A0-CF7F-483B-A6D2-3821C5D5F9A4}" dt="2019-06-28T00:35:36.303" v="8057"/>
          <ac:spMkLst>
            <pc:docMk/>
            <pc:sldMk cId="3435994348" sldId="281"/>
            <ac:spMk id="2" creationId="{1AFBF13F-A080-4312-9F31-8069A81CDC7B}"/>
          </ac:spMkLst>
        </pc:spChg>
        <pc:spChg chg="del mod">
          <ac:chgData name="陈 俊达" userId="828d5f32fd41e1d6" providerId="LiveId" clId="{12EE61A0-CF7F-483B-A6D2-3821C5D5F9A4}" dt="2019-06-28T00:36:17.792" v="8245" actId="478"/>
          <ac:spMkLst>
            <pc:docMk/>
            <pc:sldMk cId="3435994348" sldId="281"/>
            <ac:spMk id="3" creationId="{5AB45547-E614-4C7E-9945-4057EA490AB8}"/>
          </ac:spMkLst>
        </pc:spChg>
        <pc:spChg chg="add del mod">
          <ac:chgData name="陈 俊达" userId="828d5f32fd41e1d6" providerId="LiveId" clId="{12EE61A0-CF7F-483B-A6D2-3821C5D5F9A4}" dt="2019-06-28T00:36:20.606" v="8246" actId="478"/>
          <ac:spMkLst>
            <pc:docMk/>
            <pc:sldMk cId="3435994348" sldId="281"/>
            <ac:spMk id="5" creationId="{FC80CE01-9F72-418B-A420-1F24F1B6F8C0}"/>
          </ac:spMkLst>
        </pc:spChg>
        <pc:spChg chg="add mod">
          <ac:chgData name="陈 俊达" userId="828d5f32fd41e1d6" providerId="LiveId" clId="{12EE61A0-CF7F-483B-A6D2-3821C5D5F9A4}" dt="2019-06-28T01:12:55.648" v="9202" actId="1076"/>
          <ac:spMkLst>
            <pc:docMk/>
            <pc:sldMk cId="3435994348" sldId="281"/>
            <ac:spMk id="7" creationId="{D40292BE-C990-47D2-B895-063C45EEA075}"/>
          </ac:spMkLst>
        </pc:spChg>
        <pc:graphicFrameChg chg="add mod modGraphic">
          <ac:chgData name="陈 俊达" userId="828d5f32fd41e1d6" providerId="LiveId" clId="{12EE61A0-CF7F-483B-A6D2-3821C5D5F9A4}" dt="2019-06-28T00:43:38.142" v="9026"/>
          <ac:graphicFrameMkLst>
            <pc:docMk/>
            <pc:sldMk cId="3435994348" sldId="281"/>
            <ac:graphicFrameMk id="6" creationId="{5608ACDB-6FD2-4109-9458-5E6CCBB6FCDB}"/>
          </ac:graphicFrameMkLst>
        </pc:graphicFrameChg>
      </pc:sldChg>
      <pc:sldMasterChg chg="modSp modSldLayout">
        <pc:chgData name="陈 俊达" userId="828d5f32fd41e1d6" providerId="LiveId" clId="{12EE61A0-CF7F-483B-A6D2-3821C5D5F9A4}" dt="2019-06-26T02:35:52.763" v="303"/>
        <pc:sldMasterMkLst>
          <pc:docMk/>
          <pc:sldMasterMk cId="4067587917" sldId="2147483672"/>
        </pc:sldMasterMkLst>
        <pc:spChg chg="mod">
          <ac:chgData name="陈 俊达" userId="828d5f32fd41e1d6" providerId="LiveId" clId="{12EE61A0-CF7F-483B-A6D2-3821C5D5F9A4}" dt="2019-06-26T02:35:52.763" v="303"/>
          <ac:spMkLst>
            <pc:docMk/>
            <pc:sldMasterMk cId="4067587917" sldId="2147483672"/>
            <ac:spMk id="2" creationId="{1DC4E893-EC8F-40B7-9E87-5186FEF5FBD1}"/>
          </ac:spMkLst>
        </pc:spChg>
        <pc:spChg chg="mod">
          <ac:chgData name="陈 俊达" userId="828d5f32fd41e1d6" providerId="LiveId" clId="{12EE61A0-CF7F-483B-A6D2-3821C5D5F9A4}" dt="2019-06-26T02:35:52.763" v="303"/>
          <ac:spMkLst>
            <pc:docMk/>
            <pc:sldMasterMk cId="4067587917" sldId="2147483672"/>
            <ac:spMk id="3" creationId="{60F48770-662B-41F6-A368-4A0E72D13FFB}"/>
          </ac:spMkLst>
        </pc:spChg>
        <pc:spChg chg="mod">
          <ac:chgData name="陈 俊达" userId="828d5f32fd41e1d6" providerId="LiveId" clId="{12EE61A0-CF7F-483B-A6D2-3821C5D5F9A4}" dt="2019-06-26T02:35:52.763" v="303"/>
          <ac:spMkLst>
            <pc:docMk/>
            <pc:sldMasterMk cId="4067587917" sldId="2147483672"/>
            <ac:spMk id="4" creationId="{63302194-970E-4355-9D90-AFEB6C950FCE}"/>
          </ac:spMkLst>
        </pc:spChg>
        <pc:spChg chg="mod">
          <ac:chgData name="陈 俊达" userId="828d5f32fd41e1d6" providerId="LiveId" clId="{12EE61A0-CF7F-483B-A6D2-3821C5D5F9A4}" dt="2019-06-26T02:35:52.763" v="303"/>
          <ac:spMkLst>
            <pc:docMk/>
            <pc:sldMasterMk cId="4067587917" sldId="2147483672"/>
            <ac:spMk id="5" creationId="{8A172F84-FA7A-4FE1-89A7-C901B82B50E5}"/>
          </ac:spMkLst>
        </pc:spChg>
        <pc:spChg chg="mod">
          <ac:chgData name="陈 俊达" userId="828d5f32fd41e1d6" providerId="LiveId" clId="{12EE61A0-CF7F-483B-A6D2-3821C5D5F9A4}" dt="2019-06-26T02:35:52.763" v="303"/>
          <ac:spMkLst>
            <pc:docMk/>
            <pc:sldMasterMk cId="4067587917" sldId="2147483672"/>
            <ac:spMk id="6" creationId="{DC760462-4CC8-45CF-8206-C1BFBCA18D1E}"/>
          </ac:spMkLst>
        </pc:spChg>
        <pc:sldLayoutChg chg="modSp">
          <pc:chgData name="陈 俊达" userId="828d5f32fd41e1d6" providerId="LiveId" clId="{12EE61A0-CF7F-483B-A6D2-3821C5D5F9A4}" dt="2019-06-26T02:35:52.763" v="303"/>
          <pc:sldLayoutMkLst>
            <pc:docMk/>
            <pc:sldMasterMk cId="4067587917" sldId="2147483672"/>
            <pc:sldLayoutMk cId="1719780692" sldId="2147483673"/>
          </pc:sldLayoutMkLst>
          <pc:spChg chg="mod">
            <ac:chgData name="陈 俊达" userId="828d5f32fd41e1d6" providerId="LiveId" clId="{12EE61A0-CF7F-483B-A6D2-3821C5D5F9A4}" dt="2019-06-26T02:35:52.763" v="303"/>
            <ac:spMkLst>
              <pc:docMk/>
              <pc:sldMasterMk cId="4067587917" sldId="2147483672"/>
              <pc:sldLayoutMk cId="1719780692" sldId="2147483673"/>
              <ac:spMk id="2" creationId="{2A948FF8-BD08-4848-9257-C53FB70F98EB}"/>
            </ac:spMkLst>
          </pc:spChg>
          <pc:spChg chg="mod">
            <ac:chgData name="陈 俊达" userId="828d5f32fd41e1d6" providerId="LiveId" clId="{12EE61A0-CF7F-483B-A6D2-3821C5D5F9A4}" dt="2019-06-26T02:35:52.763" v="303"/>
            <ac:spMkLst>
              <pc:docMk/>
              <pc:sldMasterMk cId="4067587917" sldId="2147483672"/>
              <pc:sldLayoutMk cId="1719780692" sldId="2147483673"/>
              <ac:spMk id="3" creationId="{F32FF0B0-5143-4F3E-AF70-1372D9B80C41}"/>
            </ac:spMkLst>
          </pc:spChg>
        </pc:sldLayoutChg>
        <pc:sldLayoutChg chg="modSp">
          <pc:chgData name="陈 俊达" userId="828d5f32fd41e1d6" providerId="LiveId" clId="{12EE61A0-CF7F-483B-A6D2-3821C5D5F9A4}" dt="2019-06-26T02:35:52.763" v="303"/>
          <pc:sldLayoutMkLst>
            <pc:docMk/>
            <pc:sldMasterMk cId="4067587917" sldId="2147483672"/>
            <pc:sldLayoutMk cId="3737045198" sldId="2147483675"/>
          </pc:sldLayoutMkLst>
          <pc:spChg chg="mod">
            <ac:chgData name="陈 俊达" userId="828d5f32fd41e1d6" providerId="LiveId" clId="{12EE61A0-CF7F-483B-A6D2-3821C5D5F9A4}" dt="2019-06-26T02:35:52.763" v="303"/>
            <ac:spMkLst>
              <pc:docMk/>
              <pc:sldMasterMk cId="4067587917" sldId="2147483672"/>
              <pc:sldLayoutMk cId="3737045198" sldId="2147483675"/>
              <ac:spMk id="2" creationId="{923C0ABC-4FB7-4EAE-8092-41B7587CB0A5}"/>
            </ac:spMkLst>
          </pc:spChg>
          <pc:spChg chg="mod">
            <ac:chgData name="陈 俊达" userId="828d5f32fd41e1d6" providerId="LiveId" clId="{12EE61A0-CF7F-483B-A6D2-3821C5D5F9A4}" dt="2019-06-26T02:35:52.763" v="303"/>
            <ac:spMkLst>
              <pc:docMk/>
              <pc:sldMasterMk cId="4067587917" sldId="2147483672"/>
              <pc:sldLayoutMk cId="3737045198" sldId="2147483675"/>
              <ac:spMk id="3" creationId="{F81426F1-897B-4AD1-804D-49CECA96907D}"/>
            </ac:spMkLst>
          </pc:spChg>
        </pc:sldLayoutChg>
        <pc:sldLayoutChg chg="modSp">
          <pc:chgData name="陈 俊达" userId="828d5f32fd41e1d6" providerId="LiveId" clId="{12EE61A0-CF7F-483B-A6D2-3821C5D5F9A4}" dt="2019-06-26T02:35:52.763" v="303"/>
          <pc:sldLayoutMkLst>
            <pc:docMk/>
            <pc:sldMasterMk cId="4067587917" sldId="2147483672"/>
            <pc:sldLayoutMk cId="3177122021" sldId="2147483676"/>
          </pc:sldLayoutMkLst>
          <pc:spChg chg="mod">
            <ac:chgData name="陈 俊达" userId="828d5f32fd41e1d6" providerId="LiveId" clId="{12EE61A0-CF7F-483B-A6D2-3821C5D5F9A4}" dt="2019-06-26T02:35:52.763" v="303"/>
            <ac:spMkLst>
              <pc:docMk/>
              <pc:sldMasterMk cId="4067587917" sldId="2147483672"/>
              <pc:sldLayoutMk cId="3177122021" sldId="2147483676"/>
              <ac:spMk id="2" creationId="{CD2A25FD-6E51-49F5-9D2A-8FF1217A12E8}"/>
            </ac:spMkLst>
          </pc:spChg>
          <pc:spChg chg="mod">
            <ac:chgData name="陈 俊达" userId="828d5f32fd41e1d6" providerId="LiveId" clId="{12EE61A0-CF7F-483B-A6D2-3821C5D5F9A4}" dt="2019-06-26T02:35:52.763" v="303"/>
            <ac:spMkLst>
              <pc:docMk/>
              <pc:sldMasterMk cId="4067587917" sldId="2147483672"/>
              <pc:sldLayoutMk cId="3177122021" sldId="2147483676"/>
              <ac:spMk id="3" creationId="{2690AF3B-2A06-4083-A2E2-D1D9D4DF7E7D}"/>
            </ac:spMkLst>
          </pc:spChg>
          <pc:spChg chg="mod">
            <ac:chgData name="陈 俊达" userId="828d5f32fd41e1d6" providerId="LiveId" clId="{12EE61A0-CF7F-483B-A6D2-3821C5D5F9A4}" dt="2019-06-26T02:35:52.763" v="303"/>
            <ac:spMkLst>
              <pc:docMk/>
              <pc:sldMasterMk cId="4067587917" sldId="2147483672"/>
              <pc:sldLayoutMk cId="3177122021" sldId="2147483676"/>
              <ac:spMk id="7" creationId="{DA1827F7-3042-4725-94FE-FD0A33F4AA9C}"/>
            </ac:spMkLst>
          </pc:spChg>
        </pc:sldLayoutChg>
        <pc:sldLayoutChg chg="modSp">
          <pc:chgData name="陈 俊达" userId="828d5f32fd41e1d6" providerId="LiveId" clId="{12EE61A0-CF7F-483B-A6D2-3821C5D5F9A4}" dt="2019-06-26T02:35:52.763" v="303"/>
          <pc:sldLayoutMkLst>
            <pc:docMk/>
            <pc:sldMasterMk cId="4067587917" sldId="2147483672"/>
            <pc:sldLayoutMk cId="1949071186" sldId="2147483677"/>
          </pc:sldLayoutMkLst>
          <pc:spChg chg="mod">
            <ac:chgData name="陈 俊达" userId="828d5f32fd41e1d6" providerId="LiveId" clId="{12EE61A0-CF7F-483B-A6D2-3821C5D5F9A4}" dt="2019-06-26T02:35:52.763" v="303"/>
            <ac:spMkLst>
              <pc:docMk/>
              <pc:sldMasterMk cId="4067587917" sldId="2147483672"/>
              <pc:sldLayoutMk cId="1949071186" sldId="2147483677"/>
              <ac:spMk id="3" creationId="{8B501F4F-BD5C-440B-BFAF-3A99208DEA1E}"/>
            </ac:spMkLst>
          </pc:spChg>
          <pc:spChg chg="mod">
            <ac:chgData name="陈 俊达" userId="828d5f32fd41e1d6" providerId="LiveId" clId="{12EE61A0-CF7F-483B-A6D2-3821C5D5F9A4}" dt="2019-06-26T02:35:52.763" v="303"/>
            <ac:spMkLst>
              <pc:docMk/>
              <pc:sldMasterMk cId="4067587917" sldId="2147483672"/>
              <pc:sldLayoutMk cId="1949071186" sldId="2147483677"/>
              <ac:spMk id="4" creationId="{140DDAF4-6E71-4082-A52D-630569528131}"/>
            </ac:spMkLst>
          </pc:spChg>
        </pc:sldLayoutChg>
        <pc:sldLayoutChg chg="modSp">
          <pc:chgData name="陈 俊达" userId="828d5f32fd41e1d6" providerId="LiveId" clId="{12EE61A0-CF7F-483B-A6D2-3821C5D5F9A4}" dt="2019-06-26T02:35:52.763" v="303"/>
          <pc:sldLayoutMkLst>
            <pc:docMk/>
            <pc:sldMasterMk cId="4067587917" sldId="2147483672"/>
            <pc:sldLayoutMk cId="584955044" sldId="2147483678"/>
          </pc:sldLayoutMkLst>
          <pc:spChg chg="mod">
            <ac:chgData name="陈 俊达" userId="828d5f32fd41e1d6" providerId="LiveId" clId="{12EE61A0-CF7F-483B-A6D2-3821C5D5F9A4}" dt="2019-06-26T02:35:52.763" v="303"/>
            <ac:spMkLst>
              <pc:docMk/>
              <pc:sldMasterMk cId="4067587917" sldId="2147483672"/>
              <pc:sldLayoutMk cId="584955044" sldId="2147483678"/>
              <ac:spMk id="2" creationId="{70DFE4DC-C40E-4ADD-AD51-2715CD58973D}"/>
            </ac:spMkLst>
          </pc:spChg>
          <pc:spChg chg="mod">
            <ac:chgData name="陈 俊达" userId="828d5f32fd41e1d6" providerId="LiveId" clId="{12EE61A0-CF7F-483B-A6D2-3821C5D5F9A4}" dt="2019-06-26T02:35:52.763" v="303"/>
            <ac:spMkLst>
              <pc:docMk/>
              <pc:sldMasterMk cId="4067587917" sldId="2147483672"/>
              <pc:sldLayoutMk cId="584955044" sldId="2147483678"/>
              <ac:spMk id="3" creationId="{D7E53B3F-C6EB-4270-AFA7-A6EED96B347B}"/>
            </ac:spMkLst>
          </pc:spChg>
          <pc:spChg chg="mod">
            <ac:chgData name="陈 俊达" userId="828d5f32fd41e1d6" providerId="LiveId" clId="{12EE61A0-CF7F-483B-A6D2-3821C5D5F9A4}" dt="2019-06-26T02:35:52.763" v="303"/>
            <ac:spMkLst>
              <pc:docMk/>
              <pc:sldMasterMk cId="4067587917" sldId="2147483672"/>
              <pc:sldLayoutMk cId="584955044" sldId="2147483678"/>
              <ac:spMk id="4" creationId="{00262B89-32AA-48B0-990E-BEDF530D50BB}"/>
            </ac:spMkLst>
          </pc:spChg>
          <pc:spChg chg="mod">
            <ac:chgData name="陈 俊达" userId="828d5f32fd41e1d6" providerId="LiveId" clId="{12EE61A0-CF7F-483B-A6D2-3821C5D5F9A4}" dt="2019-06-26T02:35:52.763" v="303"/>
            <ac:spMkLst>
              <pc:docMk/>
              <pc:sldMasterMk cId="4067587917" sldId="2147483672"/>
              <pc:sldLayoutMk cId="584955044" sldId="2147483678"/>
              <ac:spMk id="5" creationId="{807BC7DC-BA9E-4E54-BCB8-72AE6677D84C}"/>
            </ac:spMkLst>
          </pc:spChg>
          <pc:spChg chg="mod">
            <ac:chgData name="陈 俊达" userId="828d5f32fd41e1d6" providerId="LiveId" clId="{12EE61A0-CF7F-483B-A6D2-3821C5D5F9A4}" dt="2019-06-26T02:35:52.763" v="303"/>
            <ac:spMkLst>
              <pc:docMk/>
              <pc:sldMasterMk cId="4067587917" sldId="2147483672"/>
              <pc:sldLayoutMk cId="584955044" sldId="2147483678"/>
              <ac:spMk id="6" creationId="{DAD15EC5-D98B-4496-AC19-7155A09B3436}"/>
            </ac:spMkLst>
          </pc:spChg>
        </pc:sldLayoutChg>
        <pc:sldLayoutChg chg="modSp">
          <pc:chgData name="陈 俊达" userId="828d5f32fd41e1d6" providerId="LiveId" clId="{12EE61A0-CF7F-483B-A6D2-3821C5D5F9A4}" dt="2019-06-26T02:35:52.763" v="303"/>
          <pc:sldLayoutMkLst>
            <pc:docMk/>
            <pc:sldMasterMk cId="4067587917" sldId="2147483672"/>
            <pc:sldLayoutMk cId="434770787" sldId="2147483681"/>
          </pc:sldLayoutMkLst>
          <pc:spChg chg="mod">
            <ac:chgData name="陈 俊达" userId="828d5f32fd41e1d6" providerId="LiveId" clId="{12EE61A0-CF7F-483B-A6D2-3821C5D5F9A4}" dt="2019-06-26T02:35:52.763" v="303"/>
            <ac:spMkLst>
              <pc:docMk/>
              <pc:sldMasterMk cId="4067587917" sldId="2147483672"/>
              <pc:sldLayoutMk cId="434770787" sldId="2147483681"/>
              <ac:spMk id="2" creationId="{5292EEF0-B3DC-4389-8747-B8677C16360D}"/>
            </ac:spMkLst>
          </pc:spChg>
          <pc:spChg chg="mod">
            <ac:chgData name="陈 俊达" userId="828d5f32fd41e1d6" providerId="LiveId" clId="{12EE61A0-CF7F-483B-A6D2-3821C5D5F9A4}" dt="2019-06-26T02:35:52.763" v="303"/>
            <ac:spMkLst>
              <pc:docMk/>
              <pc:sldMasterMk cId="4067587917" sldId="2147483672"/>
              <pc:sldLayoutMk cId="434770787" sldId="2147483681"/>
              <ac:spMk id="3" creationId="{0E9678C2-6FCC-4E00-A4BF-999608BB7DBD}"/>
            </ac:spMkLst>
          </pc:spChg>
          <pc:spChg chg="mod">
            <ac:chgData name="陈 俊达" userId="828d5f32fd41e1d6" providerId="LiveId" clId="{12EE61A0-CF7F-483B-A6D2-3821C5D5F9A4}" dt="2019-06-26T02:35:52.763" v="303"/>
            <ac:spMkLst>
              <pc:docMk/>
              <pc:sldMasterMk cId="4067587917" sldId="2147483672"/>
              <pc:sldLayoutMk cId="434770787" sldId="2147483681"/>
              <ac:spMk id="4" creationId="{56D75152-8C93-4952-A2C1-104B74A05000}"/>
            </ac:spMkLst>
          </pc:spChg>
        </pc:sldLayoutChg>
        <pc:sldLayoutChg chg="modSp">
          <pc:chgData name="陈 俊达" userId="828d5f32fd41e1d6" providerId="LiveId" clId="{12EE61A0-CF7F-483B-A6D2-3821C5D5F9A4}" dt="2019-06-26T02:35:52.763" v="303"/>
          <pc:sldLayoutMkLst>
            <pc:docMk/>
            <pc:sldMasterMk cId="4067587917" sldId="2147483672"/>
            <pc:sldLayoutMk cId="1741155779" sldId="2147483682"/>
          </pc:sldLayoutMkLst>
          <pc:spChg chg="mod">
            <ac:chgData name="陈 俊达" userId="828d5f32fd41e1d6" providerId="LiveId" clId="{12EE61A0-CF7F-483B-A6D2-3821C5D5F9A4}" dt="2019-06-26T02:35:52.763" v="303"/>
            <ac:spMkLst>
              <pc:docMk/>
              <pc:sldMasterMk cId="4067587917" sldId="2147483672"/>
              <pc:sldLayoutMk cId="1741155779" sldId="2147483682"/>
              <ac:spMk id="2" creationId="{95801987-459E-4302-934A-D4BAB04EF308}"/>
            </ac:spMkLst>
          </pc:spChg>
          <pc:spChg chg="mod">
            <ac:chgData name="陈 俊达" userId="828d5f32fd41e1d6" providerId="LiveId" clId="{12EE61A0-CF7F-483B-A6D2-3821C5D5F9A4}" dt="2019-06-26T02:35:52.763" v="303"/>
            <ac:spMkLst>
              <pc:docMk/>
              <pc:sldMasterMk cId="4067587917" sldId="2147483672"/>
              <pc:sldLayoutMk cId="1741155779" sldId="2147483682"/>
              <ac:spMk id="3" creationId="{4D2DC39E-5E98-4C55-B9BD-7DF1555CD171}"/>
            </ac:spMkLst>
          </pc:spChg>
          <pc:spChg chg="mod">
            <ac:chgData name="陈 俊达" userId="828d5f32fd41e1d6" providerId="LiveId" clId="{12EE61A0-CF7F-483B-A6D2-3821C5D5F9A4}" dt="2019-06-26T02:35:52.763" v="303"/>
            <ac:spMkLst>
              <pc:docMk/>
              <pc:sldMasterMk cId="4067587917" sldId="2147483672"/>
              <pc:sldLayoutMk cId="1741155779" sldId="2147483682"/>
              <ac:spMk id="4" creationId="{66055D86-D61C-4705-951E-51B3818D2589}"/>
            </ac:spMkLst>
          </pc:spChg>
        </pc:sldLayoutChg>
        <pc:sldLayoutChg chg="modSp">
          <pc:chgData name="陈 俊达" userId="828d5f32fd41e1d6" providerId="LiveId" clId="{12EE61A0-CF7F-483B-A6D2-3821C5D5F9A4}" dt="2019-06-26T02:35:52.763" v="303"/>
          <pc:sldLayoutMkLst>
            <pc:docMk/>
            <pc:sldMasterMk cId="4067587917" sldId="2147483672"/>
            <pc:sldLayoutMk cId="2606863913" sldId="2147483684"/>
          </pc:sldLayoutMkLst>
          <pc:spChg chg="mod">
            <ac:chgData name="陈 俊达" userId="828d5f32fd41e1d6" providerId="LiveId" clId="{12EE61A0-CF7F-483B-A6D2-3821C5D5F9A4}" dt="2019-06-26T02:35:52.763" v="303"/>
            <ac:spMkLst>
              <pc:docMk/>
              <pc:sldMasterMk cId="4067587917" sldId="2147483672"/>
              <pc:sldLayoutMk cId="2606863913" sldId="2147483684"/>
              <ac:spMk id="2" creationId="{92984E53-FB1B-416D-80AB-911EFEACB2F5}"/>
            </ac:spMkLst>
          </pc:spChg>
          <pc:spChg chg="mod">
            <ac:chgData name="陈 俊达" userId="828d5f32fd41e1d6" providerId="LiveId" clId="{12EE61A0-CF7F-483B-A6D2-3821C5D5F9A4}" dt="2019-06-26T02:35:52.763" v="303"/>
            <ac:spMkLst>
              <pc:docMk/>
              <pc:sldMasterMk cId="4067587917" sldId="2147483672"/>
              <pc:sldLayoutMk cId="2606863913" sldId="2147483684"/>
              <ac:spMk id="3" creationId="{5BA370C1-DCBF-499B-97B4-9B66178CCF76}"/>
            </ac:spMkLst>
          </pc:spChg>
        </pc:sldLayoutChg>
      </pc:sldMasterChg>
    </pc:docChg>
  </pc:docChgLst>
  <pc:docChgLst>
    <pc:chgData name="俊达 陈" userId="828d5f32fd41e1d6" providerId="LiveId" clId="{6F3348E0-C0D9-4ACB-99D8-8F74492DA07A}"/>
    <pc:docChg chg="undo custSel addSld delSld modSld modSection">
      <pc:chgData name="俊达 陈" userId="828d5f32fd41e1d6" providerId="LiveId" clId="{6F3348E0-C0D9-4ACB-99D8-8F74492DA07A}" dt="2019-06-27T12:13:07.857" v="995" actId="1076"/>
      <pc:docMkLst>
        <pc:docMk/>
      </pc:docMkLst>
      <pc:sldChg chg="modSp">
        <pc:chgData name="俊达 陈" userId="828d5f32fd41e1d6" providerId="LiveId" clId="{6F3348E0-C0D9-4ACB-99D8-8F74492DA07A}" dt="2019-06-26T08:09:42.778" v="210"/>
        <pc:sldMkLst>
          <pc:docMk/>
          <pc:sldMk cId="3962626863" sldId="257"/>
        </pc:sldMkLst>
        <pc:spChg chg="mod">
          <ac:chgData name="俊达 陈" userId="828d5f32fd41e1d6" providerId="LiveId" clId="{6F3348E0-C0D9-4ACB-99D8-8F74492DA07A}" dt="2019-06-26T08:09:42.778" v="210"/>
          <ac:spMkLst>
            <pc:docMk/>
            <pc:sldMk cId="3962626863" sldId="257"/>
            <ac:spMk id="3" creationId="{351FF186-FF5B-429D-87D4-9C381732EA9F}"/>
          </ac:spMkLst>
        </pc:spChg>
      </pc:sldChg>
      <pc:sldChg chg="modSp">
        <pc:chgData name="俊达 陈" userId="828d5f32fd41e1d6" providerId="LiveId" clId="{6F3348E0-C0D9-4ACB-99D8-8F74492DA07A}" dt="2019-06-27T12:11:09.330" v="824" actId="113"/>
        <pc:sldMkLst>
          <pc:docMk/>
          <pc:sldMk cId="693905996" sldId="258"/>
        </pc:sldMkLst>
        <pc:spChg chg="mod">
          <ac:chgData name="俊达 陈" userId="828d5f32fd41e1d6" providerId="LiveId" clId="{6F3348E0-C0D9-4ACB-99D8-8F74492DA07A}" dt="2019-06-27T12:11:09.330" v="824" actId="113"/>
          <ac:spMkLst>
            <pc:docMk/>
            <pc:sldMk cId="693905996" sldId="258"/>
            <ac:spMk id="3" creationId="{25616D93-5395-425C-A6D0-1E8AA4985318}"/>
          </ac:spMkLst>
        </pc:spChg>
      </pc:sldChg>
      <pc:sldChg chg="modSp">
        <pc:chgData name="俊达 陈" userId="828d5f32fd41e1d6" providerId="LiveId" clId="{6F3348E0-C0D9-4ACB-99D8-8F74492DA07A}" dt="2019-06-27T12:09:59.447" v="822" actId="113"/>
        <pc:sldMkLst>
          <pc:docMk/>
          <pc:sldMk cId="9775191" sldId="259"/>
        </pc:sldMkLst>
        <pc:graphicFrameChg chg="mod modGraphic">
          <ac:chgData name="俊达 陈" userId="828d5f32fd41e1d6" providerId="LiveId" clId="{6F3348E0-C0D9-4ACB-99D8-8F74492DA07A}" dt="2019-06-27T12:09:59.447" v="822" actId="113"/>
          <ac:graphicFrameMkLst>
            <pc:docMk/>
            <pc:sldMk cId="9775191" sldId="259"/>
            <ac:graphicFrameMk id="4" creationId="{23B14F57-F744-464F-9256-8EEF154515B1}"/>
          </ac:graphicFrameMkLst>
        </pc:graphicFrameChg>
      </pc:sldChg>
      <pc:sldChg chg="addSp modSp">
        <pc:chgData name="俊达 陈" userId="828d5f32fd41e1d6" providerId="LiveId" clId="{6F3348E0-C0D9-4ACB-99D8-8F74492DA07A}" dt="2019-06-27T12:13:07.857" v="995" actId="1076"/>
        <pc:sldMkLst>
          <pc:docMk/>
          <pc:sldMk cId="1419550718" sldId="260"/>
        </pc:sldMkLst>
        <pc:spChg chg="mod">
          <ac:chgData name="俊达 陈" userId="828d5f32fd41e1d6" providerId="LiveId" clId="{6F3348E0-C0D9-4ACB-99D8-8F74492DA07A}" dt="2019-06-27T12:12:59.383" v="991" actId="14100"/>
          <ac:spMkLst>
            <pc:docMk/>
            <pc:sldMk cId="1419550718" sldId="260"/>
            <ac:spMk id="3" creationId="{BC4E5EC3-1B8B-4C00-9878-E23D04392550}"/>
          </ac:spMkLst>
        </pc:spChg>
        <pc:picChg chg="add mod">
          <ac:chgData name="俊达 陈" userId="828d5f32fd41e1d6" providerId="LiveId" clId="{6F3348E0-C0D9-4ACB-99D8-8F74492DA07A}" dt="2019-06-27T12:13:07.857" v="995" actId="1076"/>
          <ac:picMkLst>
            <pc:docMk/>
            <pc:sldMk cId="1419550718" sldId="260"/>
            <ac:picMk id="5" creationId="{224980B2-7A8B-46DA-90C5-C31DE8026CF6}"/>
          </ac:picMkLst>
        </pc:picChg>
      </pc:sldChg>
      <pc:sldChg chg="modSp">
        <pc:chgData name="俊达 陈" userId="828d5f32fd41e1d6" providerId="LiveId" clId="{6F3348E0-C0D9-4ACB-99D8-8F74492DA07A}" dt="2019-06-27T12:12:29.980" v="990" actId="20577"/>
        <pc:sldMkLst>
          <pc:docMk/>
          <pc:sldMk cId="1663909316" sldId="261"/>
        </pc:sldMkLst>
        <pc:spChg chg="mod">
          <ac:chgData name="俊达 陈" userId="828d5f32fd41e1d6" providerId="LiveId" clId="{6F3348E0-C0D9-4ACB-99D8-8F74492DA07A}" dt="2019-06-27T12:12:29.980" v="990" actId="20577"/>
          <ac:spMkLst>
            <pc:docMk/>
            <pc:sldMk cId="1663909316" sldId="261"/>
            <ac:spMk id="3" creationId="{5FA7D5E2-7717-463C-8CCF-465C0B0DCD4D}"/>
          </ac:spMkLst>
        </pc:spChg>
      </pc:sldChg>
      <pc:sldChg chg="addSp modSp mod">
        <pc:chgData name="俊达 陈" userId="828d5f32fd41e1d6" providerId="LiveId" clId="{6F3348E0-C0D9-4ACB-99D8-8F74492DA07A}" dt="2019-06-27T12:02:47.819" v="819" actId="404"/>
        <pc:sldMkLst>
          <pc:docMk/>
          <pc:sldMk cId="817574041" sldId="266"/>
        </pc:sldMkLst>
        <pc:graphicFrameChg chg="mod">
          <ac:chgData name="俊达 陈" userId="828d5f32fd41e1d6" providerId="LiveId" clId="{6F3348E0-C0D9-4ACB-99D8-8F74492DA07A}" dt="2019-06-27T12:02:47.819" v="819" actId="404"/>
          <ac:graphicFrameMkLst>
            <pc:docMk/>
            <pc:sldMk cId="817574041" sldId="266"/>
            <ac:graphicFrameMk id="4" creationId="{458A08D8-EDE7-44FB-963E-3AF27A7A8884}"/>
          </ac:graphicFrameMkLst>
        </pc:graphicFrameChg>
        <pc:graphicFrameChg chg="add mod">
          <ac:chgData name="俊达 陈" userId="828d5f32fd41e1d6" providerId="LiveId" clId="{6F3348E0-C0D9-4ACB-99D8-8F74492DA07A}" dt="2019-06-27T12:01:50.745" v="813" actId="1076"/>
          <ac:graphicFrameMkLst>
            <pc:docMk/>
            <pc:sldMk cId="817574041" sldId="266"/>
            <ac:graphicFrameMk id="7" creationId="{250395F5-F794-411E-AA27-1FFB68AA9968}"/>
          </ac:graphicFrameMkLst>
        </pc:graphicFrameChg>
      </pc:sldChg>
      <pc:sldChg chg="addSp modSp">
        <pc:chgData name="俊达 陈" userId="828d5f32fd41e1d6" providerId="LiveId" clId="{6F3348E0-C0D9-4ACB-99D8-8F74492DA07A}" dt="2019-06-26T08:09:00.095" v="143" actId="1076"/>
        <pc:sldMkLst>
          <pc:docMk/>
          <pc:sldMk cId="2740009879" sldId="271"/>
        </pc:sldMkLst>
        <pc:spChg chg="mod">
          <ac:chgData name="俊达 陈" userId="828d5f32fd41e1d6" providerId="LiveId" clId="{6F3348E0-C0D9-4ACB-99D8-8F74492DA07A}" dt="2019-06-26T08:08:57.601" v="142" actId="14100"/>
          <ac:spMkLst>
            <pc:docMk/>
            <pc:sldMk cId="2740009879" sldId="271"/>
            <ac:spMk id="3" creationId="{8D7068D2-E943-4260-9C75-6A243363998F}"/>
          </ac:spMkLst>
        </pc:spChg>
        <pc:picChg chg="add mod">
          <ac:chgData name="俊达 陈" userId="828d5f32fd41e1d6" providerId="LiveId" clId="{6F3348E0-C0D9-4ACB-99D8-8F74492DA07A}" dt="2019-06-26T08:09:00.095" v="143" actId="1076"/>
          <ac:picMkLst>
            <pc:docMk/>
            <pc:sldMk cId="2740009879" sldId="271"/>
            <ac:picMk id="5" creationId="{A515DA38-BB51-4811-BD8A-C51A50B261E2}"/>
          </ac:picMkLst>
        </pc:picChg>
      </pc:sldChg>
      <pc:sldChg chg="modSp">
        <pc:chgData name="俊达 陈" userId="828d5f32fd41e1d6" providerId="LiveId" clId="{6F3348E0-C0D9-4ACB-99D8-8F74492DA07A}" dt="2019-06-27T12:12:12.109" v="863" actId="20577"/>
        <pc:sldMkLst>
          <pc:docMk/>
          <pc:sldMk cId="2310576254" sldId="272"/>
        </pc:sldMkLst>
        <pc:spChg chg="mod">
          <ac:chgData name="俊达 陈" userId="828d5f32fd41e1d6" providerId="LiveId" clId="{6F3348E0-C0D9-4ACB-99D8-8F74492DA07A}" dt="2019-06-27T12:12:12.109" v="863" actId="20577"/>
          <ac:spMkLst>
            <pc:docMk/>
            <pc:sldMk cId="2310576254" sldId="272"/>
            <ac:spMk id="3" creationId="{706939F8-2A62-401C-B5EF-4C89281CC674}"/>
          </ac:spMkLst>
        </pc:spChg>
      </pc:sldChg>
      <pc:sldChg chg="modSp">
        <pc:chgData name="俊达 陈" userId="828d5f32fd41e1d6" providerId="LiveId" clId="{6F3348E0-C0D9-4ACB-99D8-8F74492DA07A}" dt="2019-06-26T08:03:59.706" v="1" actId="20577"/>
        <pc:sldMkLst>
          <pc:docMk/>
          <pc:sldMk cId="4125229507" sldId="273"/>
        </pc:sldMkLst>
        <pc:spChg chg="mod">
          <ac:chgData name="俊达 陈" userId="828d5f32fd41e1d6" providerId="LiveId" clId="{6F3348E0-C0D9-4ACB-99D8-8F74492DA07A}" dt="2019-06-26T08:03:59.706" v="1" actId="20577"/>
          <ac:spMkLst>
            <pc:docMk/>
            <pc:sldMk cId="4125229507" sldId="273"/>
            <ac:spMk id="3" creationId="{8F7C8251-5A58-4BFC-85AB-43BB3D154DB7}"/>
          </ac:spMkLst>
        </pc:spChg>
      </pc:sldChg>
      <pc:sldChg chg="addSp delSp modSp">
        <pc:chgData name="俊达 陈" userId="828d5f32fd41e1d6" providerId="LiveId" clId="{6F3348E0-C0D9-4ACB-99D8-8F74492DA07A}" dt="2019-06-26T08:33:32.727" v="692" actId="14100"/>
        <pc:sldMkLst>
          <pc:docMk/>
          <pc:sldMk cId="1639678087" sldId="274"/>
        </pc:sldMkLst>
        <pc:spChg chg="mod">
          <ac:chgData name="俊达 陈" userId="828d5f32fd41e1d6" providerId="LiveId" clId="{6F3348E0-C0D9-4ACB-99D8-8F74492DA07A}" dt="2019-06-26T08:29:39.451" v="671"/>
          <ac:spMkLst>
            <pc:docMk/>
            <pc:sldMk cId="1639678087" sldId="274"/>
            <ac:spMk id="3" creationId="{E962922E-D63B-443C-AEBE-1318379A0067}"/>
          </ac:spMkLst>
        </pc:spChg>
        <pc:picChg chg="add del mod">
          <ac:chgData name="俊达 陈" userId="828d5f32fd41e1d6" providerId="LiveId" clId="{6F3348E0-C0D9-4ACB-99D8-8F74492DA07A}" dt="2019-06-26T08:33:23.550" v="687" actId="478"/>
          <ac:picMkLst>
            <pc:docMk/>
            <pc:sldMk cId="1639678087" sldId="274"/>
            <ac:picMk id="5" creationId="{C06570FF-EBC3-484B-ACF1-221A9CD155C6}"/>
          </ac:picMkLst>
        </pc:picChg>
        <pc:picChg chg="add del mod">
          <ac:chgData name="俊达 陈" userId="828d5f32fd41e1d6" providerId="LiveId" clId="{6F3348E0-C0D9-4ACB-99D8-8F74492DA07A}" dt="2019-06-26T08:33:12.205" v="682"/>
          <ac:picMkLst>
            <pc:docMk/>
            <pc:sldMk cId="1639678087" sldId="274"/>
            <ac:picMk id="7" creationId="{95E8F348-C70B-491F-9999-BE9983EF20BF}"/>
          </ac:picMkLst>
        </pc:picChg>
        <pc:picChg chg="add mod">
          <ac:chgData name="俊达 陈" userId="828d5f32fd41e1d6" providerId="LiveId" clId="{6F3348E0-C0D9-4ACB-99D8-8F74492DA07A}" dt="2019-06-26T08:33:32.727" v="692" actId="14100"/>
          <ac:picMkLst>
            <pc:docMk/>
            <pc:sldMk cId="1639678087" sldId="274"/>
            <ac:picMk id="9" creationId="{9FA387DA-FE0B-45A4-AFE7-6DF1C41209C5}"/>
          </ac:picMkLst>
        </pc:picChg>
      </pc:sldChg>
      <pc:sldChg chg="addSp modSp">
        <pc:chgData name="俊达 陈" userId="828d5f32fd41e1d6" providerId="LiveId" clId="{6F3348E0-C0D9-4ACB-99D8-8F74492DA07A}" dt="2019-06-26T08:16:35.836" v="496" actId="1076"/>
        <pc:sldMkLst>
          <pc:docMk/>
          <pc:sldMk cId="3664681699" sldId="276"/>
        </pc:sldMkLst>
        <pc:picChg chg="add mod">
          <ac:chgData name="俊达 陈" userId="828d5f32fd41e1d6" providerId="LiveId" clId="{6F3348E0-C0D9-4ACB-99D8-8F74492DA07A}" dt="2019-06-26T08:16:35.836" v="496" actId="1076"/>
          <ac:picMkLst>
            <pc:docMk/>
            <pc:sldMk cId="3664681699" sldId="276"/>
            <ac:picMk id="5" creationId="{F201A843-F359-4987-AE43-94F7C5D0E509}"/>
          </ac:picMkLst>
        </pc:picChg>
      </pc:sldChg>
      <pc:sldChg chg="addSp modSp">
        <pc:chgData name="俊达 陈" userId="828d5f32fd41e1d6" providerId="LiveId" clId="{6F3348E0-C0D9-4ACB-99D8-8F74492DA07A}" dt="2019-06-26T08:36:29.698" v="787" actId="1076"/>
        <pc:sldMkLst>
          <pc:docMk/>
          <pc:sldMk cId="1315385421" sldId="277"/>
        </pc:sldMkLst>
        <pc:spChg chg="mod">
          <ac:chgData name="俊达 陈" userId="828d5f32fd41e1d6" providerId="LiveId" clId="{6F3348E0-C0D9-4ACB-99D8-8F74492DA07A}" dt="2019-06-26T08:34:31.212" v="782" actId="20577"/>
          <ac:spMkLst>
            <pc:docMk/>
            <pc:sldMk cId="1315385421" sldId="277"/>
            <ac:spMk id="3" creationId="{E7D8D5B3-FEE0-411F-BDD1-88AAEAEB783C}"/>
          </ac:spMkLst>
        </pc:spChg>
        <pc:picChg chg="add mod">
          <ac:chgData name="俊达 陈" userId="828d5f32fd41e1d6" providerId="LiveId" clId="{6F3348E0-C0D9-4ACB-99D8-8F74492DA07A}" dt="2019-06-26T08:36:29.698" v="787" actId="1076"/>
          <ac:picMkLst>
            <pc:docMk/>
            <pc:sldMk cId="1315385421" sldId="277"/>
            <ac:picMk id="5" creationId="{A07AC271-5A6D-411A-A21B-453AA25CAABD}"/>
          </ac:picMkLst>
        </pc:picChg>
      </pc:sldChg>
      <pc:sldChg chg="modSp add">
        <pc:chgData name="俊达 陈" userId="828d5f32fd41e1d6" providerId="LiveId" clId="{6F3348E0-C0D9-4ACB-99D8-8F74492DA07A}" dt="2019-06-26T08:36:42.148" v="790" actId="1076"/>
        <pc:sldMkLst>
          <pc:docMk/>
          <pc:sldMk cId="4060449627" sldId="279"/>
        </pc:sldMkLst>
        <pc:picChg chg="mod">
          <ac:chgData name="俊达 陈" userId="828d5f32fd41e1d6" providerId="LiveId" clId="{6F3348E0-C0D9-4ACB-99D8-8F74492DA07A}" dt="2019-06-26T08:36:42.148" v="790" actId="1076"/>
          <ac:picMkLst>
            <pc:docMk/>
            <pc:sldMk cId="4060449627" sldId="279"/>
            <ac:picMk id="5" creationId="{C06570FF-EBC3-484B-ACF1-221A9CD155C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sz="1400" dirty="0"/>
              <a:t>通过这款课程辅助软件，你在有疑问时可以随时匿名提问（输入问题并提交），老师看到问题并在方便时做出解答。在遇到疑问时，你是否更愿意提问？</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pieChart>
        <c:varyColors val="1"/>
        <c:ser>
          <c:idx val="0"/>
          <c:order val="0"/>
          <c:tx>
            <c:strRef>
              <c:f>Sheet1!$B$1</c:f>
              <c:strCache>
                <c:ptCount val="1"/>
                <c:pt idx="0">
                  <c:v>通过这款课程辅助软件，你在有疑问时可以随时匿名提问（输入问题并提交），老师会 看到问题并在方便时做出解答。在遇到疑问时，你是否更愿意提问？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237-41A9-98F6-180ED0B986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237-41A9-98F6-180ED0B986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37-41A9-98F6-180ED0B986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37-41A9-98F6-180ED0B9863D}"/>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是</c:v>
                </c:pt>
                <c:pt idx="1">
                  <c:v>没影响</c:v>
                </c:pt>
                <c:pt idx="2">
                  <c:v>更不愿意</c:v>
                </c:pt>
                <c:pt idx="3">
                  <c:v>不确定</c:v>
                </c:pt>
              </c:strCache>
            </c:strRef>
          </c:cat>
          <c:val>
            <c:numRef>
              <c:f>Sheet1!$B$2:$B$5</c:f>
              <c:numCache>
                <c:formatCode>General</c:formatCode>
                <c:ptCount val="4"/>
                <c:pt idx="0">
                  <c:v>22</c:v>
                </c:pt>
                <c:pt idx="1">
                  <c:v>1</c:v>
                </c:pt>
                <c:pt idx="2">
                  <c:v>2</c:v>
                </c:pt>
                <c:pt idx="3">
                  <c:v>2</c:v>
                </c:pt>
              </c:numCache>
            </c:numRef>
          </c:val>
          <c:extLst>
            <c:ext xmlns:c16="http://schemas.microsoft.com/office/drawing/2014/chart" uri="{C3380CC4-5D6E-409C-BE32-E72D297353CC}">
              <c16:uniqueId val="{00000008-1237-41A9-98F6-180ED0B9863D}"/>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pieChart>
        <c:varyColors val="1"/>
        <c:ser>
          <c:idx val="0"/>
          <c:order val="0"/>
          <c:tx>
            <c:strRef>
              <c:f>Sheet1!$B$1</c:f>
              <c:strCache>
                <c:ptCount val="1"/>
                <c:pt idx="0">
                  <c:v>平时课上有疑问时，你更倾向于</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D15-48FE-9908-194F893169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D15-48FE-9908-194F893169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D15-48FE-9908-194F893169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D15-48FE-9908-194F8931695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立即向老师发问</c:v>
                </c:pt>
                <c:pt idx="1">
                  <c:v>课后找老师</c:v>
                </c:pt>
                <c:pt idx="2">
                  <c:v>和同学讨论</c:v>
                </c:pt>
                <c:pt idx="3">
                  <c:v>算了</c:v>
                </c:pt>
              </c:strCache>
            </c:strRef>
          </c:cat>
          <c:val>
            <c:numRef>
              <c:f>Sheet1!$B$2:$B$5</c:f>
              <c:numCache>
                <c:formatCode>General</c:formatCode>
                <c:ptCount val="4"/>
                <c:pt idx="0">
                  <c:v>2</c:v>
                </c:pt>
                <c:pt idx="1">
                  <c:v>5</c:v>
                </c:pt>
                <c:pt idx="2">
                  <c:v>13</c:v>
                </c:pt>
                <c:pt idx="3">
                  <c:v>7</c:v>
                </c:pt>
              </c:numCache>
            </c:numRef>
          </c:val>
          <c:extLst>
            <c:ext xmlns:c16="http://schemas.microsoft.com/office/drawing/2014/chart" uri="{C3380CC4-5D6E-409C-BE32-E72D297353CC}">
              <c16:uniqueId val="{00000000-3209-4080-97EF-498A255D9B3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manualLayout>
          <c:layoutTarget val="inner"/>
          <c:xMode val="edge"/>
          <c:yMode val="edge"/>
          <c:x val="0.33251394356955383"/>
          <c:y val="0.12882824803149609"/>
          <c:w val="0.63143405511811024"/>
          <c:h val="0.70311318897637798"/>
        </c:manualLayout>
      </c:layout>
      <c:barChart>
        <c:barDir val="bar"/>
        <c:grouping val="clustered"/>
        <c:varyColors val="0"/>
        <c:ser>
          <c:idx val="0"/>
          <c:order val="0"/>
          <c:tx>
            <c:strRef>
              <c:f>Sheet1!$B$1</c:f>
              <c:strCache>
                <c:ptCount val="1"/>
                <c:pt idx="0">
                  <c:v>不经常发言的原因</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不会</c:v>
                </c:pt>
                <c:pt idx="1">
                  <c:v>担心回答错了</c:v>
                </c:pt>
                <c:pt idx="2">
                  <c:v>没听清问题</c:v>
                </c:pt>
                <c:pt idx="3">
                  <c:v>和老师距离太远，沟通不便</c:v>
                </c:pt>
                <c:pt idx="4">
                  <c:v>不想成为关注大家的焦点</c:v>
                </c:pt>
              </c:strCache>
            </c:strRef>
          </c:cat>
          <c:val>
            <c:numRef>
              <c:f>Sheet1!$B$2:$B$6</c:f>
              <c:numCache>
                <c:formatCode>General</c:formatCode>
                <c:ptCount val="5"/>
                <c:pt idx="0">
                  <c:v>8</c:v>
                </c:pt>
                <c:pt idx="1">
                  <c:v>13</c:v>
                </c:pt>
                <c:pt idx="2">
                  <c:v>10</c:v>
                </c:pt>
                <c:pt idx="3">
                  <c:v>7</c:v>
                </c:pt>
                <c:pt idx="4">
                  <c:v>17</c:v>
                </c:pt>
              </c:numCache>
            </c:numRef>
          </c:val>
          <c:extLst>
            <c:ext xmlns:c16="http://schemas.microsoft.com/office/drawing/2014/chart" uri="{C3380CC4-5D6E-409C-BE32-E72D297353CC}">
              <c16:uniqueId val="{00000000-7DA2-48AD-B8A1-0EC0041F7988}"/>
            </c:ext>
          </c:extLst>
        </c:ser>
        <c:ser>
          <c:idx val="1"/>
          <c:order val="1"/>
          <c:tx>
            <c:strRef>
              <c:f>Sheet1!$C$1</c:f>
              <c:strCache>
                <c:ptCount val="1"/>
                <c:pt idx="0">
                  <c:v>列1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不会</c:v>
                </c:pt>
                <c:pt idx="1">
                  <c:v>担心回答错了</c:v>
                </c:pt>
                <c:pt idx="2">
                  <c:v>没听清问题</c:v>
                </c:pt>
                <c:pt idx="3">
                  <c:v>和老师距离太远，沟通不便</c:v>
                </c:pt>
                <c:pt idx="4">
                  <c:v>不想成为关注大家的焦点</c:v>
                </c:pt>
              </c:strCache>
            </c:strRef>
          </c:cat>
          <c:val>
            <c:numRef>
              <c:f>Sheet1!$C$2:$C$6</c:f>
            </c:numRef>
          </c:val>
          <c:extLst>
            <c:ext xmlns:c16="http://schemas.microsoft.com/office/drawing/2014/chart" uri="{C3380CC4-5D6E-409C-BE32-E72D297353CC}">
              <c16:uniqueId val="{00000001-7DA2-48AD-B8A1-0EC0041F7988}"/>
            </c:ext>
          </c:extLst>
        </c:ser>
        <c:ser>
          <c:idx val="2"/>
          <c:order val="2"/>
          <c:tx>
            <c:strRef>
              <c:f>Sheet1!$D$1</c:f>
              <c:strCache>
                <c:ptCount val="1"/>
                <c:pt idx="0">
                  <c:v>列2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不会</c:v>
                </c:pt>
                <c:pt idx="1">
                  <c:v>担心回答错了</c:v>
                </c:pt>
                <c:pt idx="2">
                  <c:v>没听清问题</c:v>
                </c:pt>
                <c:pt idx="3">
                  <c:v>和老师距离太远，沟通不便</c:v>
                </c:pt>
                <c:pt idx="4">
                  <c:v>不想成为关注大家的焦点</c:v>
                </c:pt>
              </c:strCache>
            </c:strRef>
          </c:cat>
          <c:val>
            <c:numRef>
              <c:f>Sheet1!$D$2:$D$6</c:f>
            </c:numRef>
          </c:val>
          <c:extLst>
            <c:ext xmlns:c16="http://schemas.microsoft.com/office/drawing/2014/chart" uri="{C3380CC4-5D6E-409C-BE32-E72D297353CC}">
              <c16:uniqueId val="{00000002-7DA2-48AD-B8A1-0EC0041F7988}"/>
            </c:ext>
          </c:extLst>
        </c:ser>
        <c:dLbls>
          <c:dLblPos val="outEnd"/>
          <c:showLegendKey val="0"/>
          <c:showVal val="1"/>
          <c:showCatName val="0"/>
          <c:showSerName val="0"/>
          <c:showPercent val="0"/>
          <c:showBubbleSize val="0"/>
        </c:dLbls>
        <c:gapWidth val="182"/>
        <c:axId val="726673824"/>
        <c:axId val="883636352"/>
      </c:barChart>
      <c:catAx>
        <c:axId val="726673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883636352"/>
        <c:crosses val="autoZero"/>
        <c:auto val="1"/>
        <c:lblAlgn val="ctr"/>
        <c:lblOffset val="100"/>
        <c:noMultiLvlLbl val="0"/>
      </c:catAx>
      <c:valAx>
        <c:axId val="8836363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726673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zh-CN" altLang="en-US" dirty="0"/>
              <a:t>如果您能够通过这款软件方便地发布题目并及时获得您希望得到的反馈，您是否愿意使用这个功能？</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pieChart>
        <c:varyColors val="1"/>
        <c:ser>
          <c:idx val="0"/>
          <c:order val="0"/>
          <c:tx>
            <c:strRef>
              <c:f>Sheet1!$B$1</c:f>
              <c:strCache>
                <c:ptCount val="1"/>
                <c:pt idx="0">
                  <c:v>如果您能够通过这款软件方便地发布题目并及时获得您希望得到的反馈，您是否愿意使 用这个功能？</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7BF-4B90-95CC-3D15C54B3BF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7BF-4B90-95CC-3D15C54B3BF8}"/>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愿意</c:v>
                </c:pt>
                <c:pt idx="1">
                  <c:v>不愿意</c:v>
                </c:pt>
              </c:strCache>
            </c:strRef>
          </c:cat>
          <c:val>
            <c:numRef>
              <c:f>Sheet1!$B$2:$B$3</c:f>
              <c:numCache>
                <c:formatCode>General</c:formatCode>
                <c:ptCount val="2"/>
                <c:pt idx="0">
                  <c:v>3</c:v>
                </c:pt>
                <c:pt idx="1">
                  <c:v>2</c:v>
                </c:pt>
              </c:numCache>
            </c:numRef>
          </c:val>
          <c:extLst>
            <c:ext xmlns:c16="http://schemas.microsoft.com/office/drawing/2014/chart" uri="{C3380CC4-5D6E-409C-BE32-E72D297353CC}">
              <c16:uniqueId val="{00000000-C218-4922-B9ED-987D9A1BE42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zh-CN"/>
        </a:p>
      </c:txPr>
    </c:title>
    <c:autoTitleDeleted val="0"/>
    <c:plotArea>
      <c:layout/>
      <c:pieChart>
        <c:varyColors val="1"/>
        <c:ser>
          <c:idx val="0"/>
          <c:order val="0"/>
          <c:tx>
            <c:strRef>
              <c:f>Sheet1!$B$1</c:f>
              <c:strCache>
                <c:ptCount val="1"/>
                <c:pt idx="0">
                  <c:v>你对这样的课堂辅助软件的态度是</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4B-4B50-801C-F2DBAB078F1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4B-4B50-801C-F2DBAB078F1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F4B-4B50-801C-F2DBAB078F1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F4B-4B50-801C-F2DBAB078F12}"/>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支持</c:v>
                </c:pt>
                <c:pt idx="1">
                  <c:v>中立</c:v>
                </c:pt>
                <c:pt idx="2">
                  <c:v>反对</c:v>
                </c:pt>
              </c:strCache>
            </c:strRef>
          </c:cat>
          <c:val>
            <c:numRef>
              <c:f>Sheet1!$B$2:$B$5</c:f>
              <c:numCache>
                <c:formatCode>General</c:formatCode>
                <c:ptCount val="4"/>
                <c:pt idx="0">
                  <c:v>17</c:v>
                </c:pt>
                <c:pt idx="1">
                  <c:v>8</c:v>
                </c:pt>
                <c:pt idx="2">
                  <c:v>2</c:v>
                </c:pt>
              </c:numCache>
            </c:numRef>
          </c:val>
          <c:extLst>
            <c:ext xmlns:c16="http://schemas.microsoft.com/office/drawing/2014/chart" uri="{C3380CC4-5D6E-409C-BE32-E72D297353CC}">
              <c16:uniqueId val="{00000000-2AFD-4AFA-810E-FBCC87F6179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D1167-CB04-47B7-985C-505BA89BF450}" type="datetimeFigureOut">
              <a:rPr lang="zh-CN" altLang="en-US" smtClean="0"/>
              <a:t>2019/6/28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76A26-1692-452C-9897-D332EA56572C}" type="slidenum">
              <a:rPr lang="zh-CN" altLang="en-US" smtClean="0"/>
              <a:t>‹#›</a:t>
            </a:fld>
            <a:endParaRPr lang="zh-CN" altLang="en-US"/>
          </a:p>
        </p:txBody>
      </p:sp>
    </p:spTree>
    <p:extLst>
      <p:ext uri="{BB962C8B-B14F-4D97-AF65-F5344CB8AC3E}">
        <p14:creationId xmlns:p14="http://schemas.microsoft.com/office/powerpoint/2010/main" val="247625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76A26-1692-452C-9897-D332EA56572C}" type="slidenum">
              <a:rPr lang="zh-CN" altLang="en-US" smtClean="0"/>
              <a:t>5</a:t>
            </a:fld>
            <a:endParaRPr lang="zh-CN" altLang="en-US"/>
          </a:p>
        </p:txBody>
      </p:sp>
    </p:spTree>
    <p:extLst>
      <p:ext uri="{BB962C8B-B14F-4D97-AF65-F5344CB8AC3E}">
        <p14:creationId xmlns:p14="http://schemas.microsoft.com/office/powerpoint/2010/main" val="1352532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48FF8-BD08-4848-9257-C53FB70F98E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F32FF0B0-5143-4F3E-AF70-1372D9B80C4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F344FE60-B324-4C22-8C5C-42F127EBE08A}"/>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E872E7DB-C495-4303-9144-F774E4310C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B85FC4-9048-4F40-B562-839E5878DC33}"/>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171978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01987-459E-4302-934A-D4BAB04EF308}"/>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dirty="0"/>
          </a:p>
        </p:txBody>
      </p:sp>
      <p:sp>
        <p:nvSpPr>
          <p:cNvPr id="3" name="图片占位符 2">
            <a:extLst>
              <a:ext uri="{FF2B5EF4-FFF2-40B4-BE49-F238E27FC236}">
                <a16:creationId xmlns:a16="http://schemas.microsoft.com/office/drawing/2014/main" id="{4D2DC39E-5E98-4C55-B9BD-7DF1555CD171}"/>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66055D86-D61C-4705-951E-51B3818D2589}"/>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313E852-E3A4-4892-AC09-C9787EB1D51A}"/>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6" name="页脚占位符 5">
            <a:extLst>
              <a:ext uri="{FF2B5EF4-FFF2-40B4-BE49-F238E27FC236}">
                <a16:creationId xmlns:a16="http://schemas.microsoft.com/office/drawing/2014/main" id="{AA308BFE-E294-4627-BF6E-BEC15A7B5BE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C9C67E-65FE-4724-82BC-8E0E1577701D}"/>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1741155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EFF51B-E91E-41D1-A1BE-7EA1C004FD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077F95-71CA-4FDA-AAF7-B8776B16849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9D01EC-FB78-4B6D-8854-8DCA03D9A1AE}"/>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8107E067-EF96-4979-AAD6-AC68563047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E3649E-CE12-4E34-AC7D-24899AF83A6F}"/>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4158464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984E53-FB1B-416D-80AB-911EFEACB2F5}"/>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BA370C1-DCBF-499B-97B4-9B66178CCF76}"/>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392885-E6A5-4B77-8DCC-514442C5DE3C}"/>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9C1F49C2-00EB-4B0E-9E93-F5FA5CA50A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985508-2463-434A-B43A-0D5D8FA680AD}"/>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260686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A25FD-6E51-49F5-9D2A-8FF1217A12E8}"/>
              </a:ext>
            </a:extLst>
          </p:cNvPr>
          <p:cNvSpPr>
            <a:spLocks noGrp="1"/>
          </p:cNvSpPr>
          <p:nvPr>
            <p:ph type="title"/>
          </p:nvPr>
        </p:nvSpPr>
        <p:spPr/>
        <p:txBody>
          <a:body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2690AF3B-2A06-4083-A2E2-D1D9D4DF7E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F99BE2FA-A698-424C-8FA1-3339B1B285E8}"/>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F531C90B-C9DF-4E08-95E0-26B9322B31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A9D38C-E188-4EEE-81A0-AE82B02F10B5}"/>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3011535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C0ABC-4FB7-4EAE-8092-41B7587CB0A5}"/>
              </a:ext>
            </a:extLst>
          </p:cNvPr>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zh-CN" altLang="en-US" dirty="0"/>
          </a:p>
        </p:txBody>
      </p:sp>
      <p:sp>
        <p:nvSpPr>
          <p:cNvPr id="3" name="文本占位符 2">
            <a:extLst>
              <a:ext uri="{FF2B5EF4-FFF2-40B4-BE49-F238E27FC236}">
                <a16:creationId xmlns:a16="http://schemas.microsoft.com/office/drawing/2014/main" id="{F81426F1-897B-4AD1-804D-49CECA96907D}"/>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A5388E-08AB-4819-968A-AB373F569FA4}"/>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4BE77CDA-D507-45C4-BA34-9CD14A9784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87399B-83D0-412A-8408-D04CFB17C5C0}"/>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373704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A25FD-6E51-49F5-9D2A-8FF1217A12E8}"/>
              </a:ext>
            </a:extLst>
          </p:cNvPr>
          <p:cNvSpPr>
            <a:spLocks noGrp="1"/>
          </p:cNvSpPr>
          <p:nvPr>
            <p:ph type="title"/>
          </p:nvPr>
        </p:nvSpPr>
        <p:spPr>
          <a:xfrm>
            <a:off x="628650" y="365126"/>
            <a:ext cx="4783610" cy="1183589"/>
          </a:xfrm>
        </p:spPr>
        <p:txBody>
          <a:bodyPr>
            <a:normAutofit/>
          </a:bodyPr>
          <a:lstStyle>
            <a:lvl1pPr>
              <a:defRPr sz="4000"/>
            </a:lvl1pPr>
          </a:lstStyle>
          <a:p>
            <a:r>
              <a:rPr lang="zh-CN" altLang="en-US"/>
              <a:t>单击此处编辑母版标题样式</a:t>
            </a:r>
            <a:endParaRPr lang="zh-CN" altLang="en-US" dirty="0"/>
          </a:p>
        </p:txBody>
      </p:sp>
      <p:sp>
        <p:nvSpPr>
          <p:cNvPr id="3" name="内容占位符 2">
            <a:extLst>
              <a:ext uri="{FF2B5EF4-FFF2-40B4-BE49-F238E27FC236}">
                <a16:creationId xmlns:a16="http://schemas.microsoft.com/office/drawing/2014/main" id="{2690AF3B-2A06-4083-A2E2-D1D9D4DF7E7D}"/>
              </a:ext>
            </a:extLst>
          </p:cNvPr>
          <p:cNvSpPr>
            <a:spLocks noGrp="1"/>
          </p:cNvSpPr>
          <p:nvPr>
            <p:ph idx="1"/>
          </p:nvPr>
        </p:nvSpPr>
        <p:spPr>
          <a:xfrm>
            <a:off x="628650" y="1825625"/>
            <a:ext cx="3838318"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日期占位符 3">
            <a:extLst>
              <a:ext uri="{FF2B5EF4-FFF2-40B4-BE49-F238E27FC236}">
                <a16:creationId xmlns:a16="http://schemas.microsoft.com/office/drawing/2014/main" id="{F99BE2FA-A698-424C-8FA1-3339B1B285E8}"/>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F531C90B-C9DF-4E08-95E0-26B9322B31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A9D38C-E188-4EEE-81A0-AE82B02F10B5}"/>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
        <p:nvSpPr>
          <p:cNvPr id="7" name="内容占位符 2">
            <a:extLst>
              <a:ext uri="{FF2B5EF4-FFF2-40B4-BE49-F238E27FC236}">
                <a16:creationId xmlns:a16="http://schemas.microsoft.com/office/drawing/2014/main" id="{DA1827F7-3042-4725-94FE-FD0A33F4AA9C}"/>
              </a:ext>
            </a:extLst>
          </p:cNvPr>
          <p:cNvSpPr>
            <a:spLocks noGrp="1"/>
          </p:cNvSpPr>
          <p:nvPr>
            <p:ph idx="13"/>
          </p:nvPr>
        </p:nvSpPr>
        <p:spPr>
          <a:xfrm>
            <a:off x="5529649" y="365125"/>
            <a:ext cx="3370306" cy="58118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Tree>
    <p:extLst>
      <p:ext uri="{BB962C8B-B14F-4D97-AF65-F5344CB8AC3E}">
        <p14:creationId xmlns:p14="http://schemas.microsoft.com/office/powerpoint/2010/main" val="317712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41FC9-B3F5-4E31-8FF5-479D1112006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501F4F-BD5C-440B-BFAF-3A99208DEA1E}"/>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0DDAF4-6E71-4082-A52D-630569528131}"/>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99BDCF-9E78-4ED0-A49E-BDE835F27768}"/>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6" name="页脚占位符 5">
            <a:extLst>
              <a:ext uri="{FF2B5EF4-FFF2-40B4-BE49-F238E27FC236}">
                <a16:creationId xmlns:a16="http://schemas.microsoft.com/office/drawing/2014/main" id="{E0ADEC1D-368A-4A31-BEAF-9BBC617E8C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826171-4AF2-4E65-AA0A-B708F1D29C4A}"/>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1949071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FE4DC-C40E-4ADD-AD51-2715CD58973D}"/>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E53B3F-C6EB-4270-AFA7-A6EED96B347B}"/>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0262B89-32AA-48B0-990E-BEDF530D50BB}"/>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07BC7DC-BA9E-4E54-BCB8-72AE6677D84C}"/>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D15EC5-D98B-4496-AC19-7155A09B3436}"/>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B8C7935-6F4D-4B79-9673-3D69D4BB0A63}"/>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8" name="页脚占位符 7">
            <a:extLst>
              <a:ext uri="{FF2B5EF4-FFF2-40B4-BE49-F238E27FC236}">
                <a16:creationId xmlns:a16="http://schemas.microsoft.com/office/drawing/2014/main" id="{0CFAB22B-F433-4ECA-82E4-9EEDAFABB75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311969-8FE8-4FEE-BABF-04125C20FC28}"/>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58495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4D225-B663-4BE8-A8AF-5496408B38E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0CB889-9D8D-4CC2-9EEF-3EB2AF76E018}"/>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4" name="页脚占位符 3">
            <a:extLst>
              <a:ext uri="{FF2B5EF4-FFF2-40B4-BE49-F238E27FC236}">
                <a16:creationId xmlns:a16="http://schemas.microsoft.com/office/drawing/2014/main" id="{C2F666C3-227C-465E-A5C2-A8A56508FF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1C446-022B-42FC-97A7-D99C8B25C9DC}"/>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34589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9250CD1-43E1-4812-B305-0765929467A8}"/>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3" name="页脚占位符 2">
            <a:extLst>
              <a:ext uri="{FF2B5EF4-FFF2-40B4-BE49-F238E27FC236}">
                <a16:creationId xmlns:a16="http://schemas.microsoft.com/office/drawing/2014/main" id="{7EFE4002-6E63-4C8F-99F4-2E16AEB1B68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879EB10-9BC8-4BC4-9000-AAE3A9FBA918}"/>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375345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92EEF0-B3DC-4389-8747-B8677C16360D}"/>
              </a:ext>
            </a:extLst>
          </p:cNvPr>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E9678C2-6FCC-4E00-A4BF-999608BB7DBD}"/>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6D75152-8C93-4952-A2C1-104B74A05000}"/>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A9DC91-DE97-4AE4-822E-45AD91554E8E}"/>
              </a:ext>
            </a:extLst>
          </p:cNvPr>
          <p:cNvSpPr>
            <a:spLocks noGrp="1"/>
          </p:cNvSpPr>
          <p:nvPr>
            <p:ph type="dt" sz="half" idx="10"/>
          </p:nvPr>
        </p:nvSpPr>
        <p:spPr/>
        <p:txBody>
          <a:bodyPr/>
          <a:lstStyle/>
          <a:p>
            <a:fld id="{CFAE0564-15FA-4B75-8B0E-5FA17DADAF74}" type="datetimeFigureOut">
              <a:rPr lang="zh-CN" altLang="en-US" smtClean="0"/>
              <a:t>2019/6/28</a:t>
            </a:fld>
            <a:endParaRPr lang="zh-CN" altLang="en-US"/>
          </a:p>
        </p:txBody>
      </p:sp>
      <p:sp>
        <p:nvSpPr>
          <p:cNvPr id="6" name="页脚占位符 5">
            <a:extLst>
              <a:ext uri="{FF2B5EF4-FFF2-40B4-BE49-F238E27FC236}">
                <a16:creationId xmlns:a16="http://schemas.microsoft.com/office/drawing/2014/main" id="{BAD48824-C1D1-4A62-84CB-530229B18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4ACC03-D59F-4B2D-B3D6-4511FBED5B06}"/>
              </a:ext>
            </a:extLst>
          </p:cNvPr>
          <p:cNvSpPr>
            <a:spLocks noGrp="1"/>
          </p:cNvSpPr>
          <p:nvPr>
            <p:ph type="sldNum" sz="quarter" idx="12"/>
          </p:nvPr>
        </p:nvSpPr>
        <p:spPr/>
        <p:txBody>
          <a:body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43477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DC4E893-EC8F-40B7-9E87-5186FEF5FBD1}"/>
              </a:ext>
            </a:extLst>
          </p:cNvPr>
          <p:cNvSpPr>
            <a:spLocks noGrp="1"/>
          </p:cNvSpPr>
          <p:nvPr>
            <p:ph type="title"/>
          </p:nvPr>
        </p:nvSpPr>
        <p:spPr>
          <a:xfrm>
            <a:off x="628650" y="365126"/>
            <a:ext cx="7886700" cy="1325563"/>
          </a:xfrm>
          <a:prstGeom prst="rect">
            <a:avLst/>
          </a:prstGeom>
          <a:solidFill>
            <a:schemeClr val="tx1"/>
          </a:solidFill>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0F48770-662B-41F6-A368-4A0E72D13FF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3302194-970E-4355-9D90-AFEB6C950FC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E0564-15FA-4B75-8B0E-5FA17DADAF74}" type="datetimeFigureOut">
              <a:rPr lang="zh-CN" altLang="en-US" smtClean="0"/>
              <a:t>2019/6/28</a:t>
            </a:fld>
            <a:endParaRPr lang="zh-CN" altLang="en-US"/>
          </a:p>
        </p:txBody>
      </p:sp>
      <p:sp>
        <p:nvSpPr>
          <p:cNvPr id="5" name="页脚占位符 4">
            <a:extLst>
              <a:ext uri="{FF2B5EF4-FFF2-40B4-BE49-F238E27FC236}">
                <a16:creationId xmlns:a16="http://schemas.microsoft.com/office/drawing/2014/main" id="{8A172F84-FA7A-4FE1-89A7-C901B82B50E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760462-4CC8-45CF-8206-C1BFBCA18D1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0840BF-BB2F-4EB6-942F-DB969A0CEB3E}" type="slidenum">
              <a:rPr lang="zh-CN" altLang="en-US" smtClean="0"/>
              <a:t>‹#›</a:t>
            </a:fld>
            <a:endParaRPr lang="zh-CN" altLang="en-US"/>
          </a:p>
        </p:txBody>
      </p:sp>
    </p:spTree>
    <p:extLst>
      <p:ext uri="{BB962C8B-B14F-4D97-AF65-F5344CB8AC3E}">
        <p14:creationId xmlns:p14="http://schemas.microsoft.com/office/powerpoint/2010/main" val="40675879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FCF0C-BF54-499A-B858-B11521DA86F0}"/>
              </a:ext>
            </a:extLst>
          </p:cNvPr>
          <p:cNvSpPr>
            <a:spLocks noGrp="1"/>
          </p:cNvSpPr>
          <p:nvPr>
            <p:ph type="ctrTitle"/>
          </p:nvPr>
        </p:nvSpPr>
        <p:spPr/>
        <p:txBody>
          <a:bodyPr/>
          <a:lstStyle/>
          <a:p>
            <a:r>
              <a:rPr lang="zh-CN" altLang="en-US" dirty="0"/>
              <a:t>课堂教学辅助系统</a:t>
            </a:r>
          </a:p>
        </p:txBody>
      </p:sp>
      <p:sp>
        <p:nvSpPr>
          <p:cNvPr id="3" name="副标题 2">
            <a:extLst>
              <a:ext uri="{FF2B5EF4-FFF2-40B4-BE49-F238E27FC236}">
                <a16:creationId xmlns:a16="http://schemas.microsoft.com/office/drawing/2014/main" id="{CEC4CE54-2B1C-47D9-AFC8-8953FDA34531}"/>
              </a:ext>
            </a:extLst>
          </p:cNvPr>
          <p:cNvSpPr>
            <a:spLocks noGrp="1"/>
          </p:cNvSpPr>
          <p:nvPr>
            <p:ph type="subTitle" idx="1"/>
          </p:nvPr>
        </p:nvSpPr>
        <p:spPr>
          <a:xfrm>
            <a:off x="0" y="4062481"/>
            <a:ext cx="9144000" cy="2305894"/>
          </a:xfrm>
        </p:spPr>
        <p:txBody>
          <a:bodyPr>
            <a:normAutofit/>
          </a:bodyPr>
          <a:lstStyle/>
          <a:p>
            <a:r>
              <a:rPr lang="zh-CN" altLang="en-US" dirty="0"/>
              <a:t>陈俊达 陈俊宇</a:t>
            </a:r>
            <a:r>
              <a:rPr lang="en-US" altLang="zh-CN" dirty="0"/>
              <a:t> </a:t>
            </a:r>
            <a:r>
              <a:rPr lang="zh-CN" altLang="en-US" dirty="0"/>
              <a:t>廖均达</a:t>
            </a:r>
            <a:r>
              <a:rPr lang="en-US" altLang="zh-CN" dirty="0"/>
              <a:t> </a:t>
            </a:r>
            <a:r>
              <a:rPr lang="zh-CN" altLang="en-US" dirty="0"/>
              <a:t>訾源</a:t>
            </a:r>
            <a:endParaRPr lang="en-US" altLang="zh-CN" dirty="0"/>
          </a:p>
          <a:p>
            <a:r>
              <a:rPr lang="en-US" altLang="zh-CN" dirty="0"/>
              <a:t>2019</a:t>
            </a:r>
            <a:r>
              <a:rPr lang="zh-CN" altLang="en-US" dirty="0"/>
              <a:t>年</a:t>
            </a:r>
            <a:r>
              <a:rPr lang="en-US" altLang="zh-CN" dirty="0"/>
              <a:t>6</a:t>
            </a:r>
            <a:r>
              <a:rPr lang="zh-CN" altLang="en-US" dirty="0"/>
              <a:t>月</a:t>
            </a:r>
            <a:r>
              <a:rPr lang="en-US" altLang="zh-CN" dirty="0"/>
              <a:t>28</a:t>
            </a:r>
            <a:r>
              <a:rPr lang="zh-CN" altLang="en-US" dirty="0"/>
              <a:t>日</a:t>
            </a:r>
          </a:p>
        </p:txBody>
      </p:sp>
    </p:spTree>
    <p:extLst>
      <p:ext uri="{BB962C8B-B14F-4D97-AF65-F5344CB8AC3E}">
        <p14:creationId xmlns:p14="http://schemas.microsoft.com/office/powerpoint/2010/main" val="138457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196F5-E853-4E81-818C-B298175DC53E}"/>
              </a:ext>
            </a:extLst>
          </p:cNvPr>
          <p:cNvSpPr>
            <a:spLocks noGrp="1"/>
          </p:cNvSpPr>
          <p:nvPr>
            <p:ph type="title"/>
          </p:nvPr>
        </p:nvSpPr>
        <p:spPr/>
        <p:txBody>
          <a:bodyPr/>
          <a:lstStyle/>
          <a:p>
            <a:r>
              <a:rPr lang="zh-CN" altLang="en-US" dirty="0"/>
              <a:t>功能介绍</a:t>
            </a:r>
          </a:p>
        </p:txBody>
      </p:sp>
      <p:sp>
        <p:nvSpPr>
          <p:cNvPr id="3" name="内容占位符 2">
            <a:extLst>
              <a:ext uri="{FF2B5EF4-FFF2-40B4-BE49-F238E27FC236}">
                <a16:creationId xmlns:a16="http://schemas.microsoft.com/office/drawing/2014/main" id="{25616D93-5395-425C-A6D0-1E8AA4985318}"/>
              </a:ext>
            </a:extLst>
          </p:cNvPr>
          <p:cNvSpPr>
            <a:spLocks noGrp="1"/>
          </p:cNvSpPr>
          <p:nvPr>
            <p:ph idx="1"/>
          </p:nvPr>
        </p:nvSpPr>
        <p:spPr>
          <a:xfrm>
            <a:off x="628650" y="1825624"/>
            <a:ext cx="8087333" cy="4862047"/>
          </a:xfrm>
        </p:spPr>
        <p:txBody>
          <a:bodyPr>
            <a:normAutofit/>
          </a:bodyPr>
          <a:lstStyle/>
          <a:p>
            <a:r>
              <a:rPr lang="zh-CN" altLang="en-US" dirty="0"/>
              <a:t>记录课堂学生点名情况</a:t>
            </a:r>
            <a:endParaRPr lang="en-US" altLang="zh-CN" dirty="0"/>
          </a:p>
          <a:p>
            <a:pPr lvl="1"/>
            <a:r>
              <a:rPr lang="zh-CN" altLang="en-US" dirty="0"/>
              <a:t>自动记录登录和在线时间</a:t>
            </a:r>
            <a:endParaRPr lang="en-US" altLang="zh-CN" dirty="0"/>
          </a:p>
          <a:p>
            <a:r>
              <a:rPr lang="zh-CN" altLang="en-US" dirty="0"/>
              <a:t>提问</a:t>
            </a:r>
            <a:endParaRPr lang="en-US" altLang="zh-CN" dirty="0"/>
          </a:p>
          <a:p>
            <a:pPr lvl="1"/>
            <a:r>
              <a:rPr lang="zh-CN" altLang="en-US" dirty="0"/>
              <a:t>随时提问，</a:t>
            </a:r>
            <a:r>
              <a:rPr lang="zh-CN" altLang="en-US" b="1" dirty="0"/>
              <a:t>匿名</a:t>
            </a:r>
            <a:r>
              <a:rPr lang="zh-CN" altLang="en-US" dirty="0"/>
              <a:t>显示名称，可选开启</a:t>
            </a:r>
            <a:r>
              <a:rPr lang="zh-CN" altLang="en-US" b="1" dirty="0"/>
              <a:t>实时提示</a:t>
            </a:r>
            <a:endParaRPr lang="en-US" altLang="zh-CN" dirty="0"/>
          </a:p>
          <a:p>
            <a:r>
              <a:rPr lang="zh-CN" altLang="en-US" dirty="0"/>
              <a:t>讨论</a:t>
            </a:r>
            <a:endParaRPr lang="en-US" altLang="zh-CN" dirty="0"/>
          </a:p>
          <a:p>
            <a:pPr lvl="1"/>
            <a:r>
              <a:rPr lang="zh-CN" altLang="en-US" dirty="0"/>
              <a:t>类似</a:t>
            </a:r>
            <a:r>
              <a:rPr lang="zh-CN" altLang="en-US" b="1" dirty="0"/>
              <a:t>群聊</a:t>
            </a:r>
            <a:r>
              <a:rPr lang="zh-CN" altLang="en-US" dirty="0"/>
              <a:t>，</a:t>
            </a:r>
            <a:r>
              <a:rPr lang="zh-CN" altLang="en-US" b="1" dirty="0"/>
              <a:t>匿名</a:t>
            </a:r>
            <a:r>
              <a:rPr lang="zh-CN" altLang="en-US" dirty="0"/>
              <a:t>显示名称</a:t>
            </a:r>
            <a:endParaRPr lang="en-US" altLang="zh-CN" dirty="0"/>
          </a:p>
          <a:p>
            <a:r>
              <a:rPr lang="zh-CN" altLang="en-US" dirty="0"/>
              <a:t>练习</a:t>
            </a:r>
            <a:endParaRPr lang="en-US" altLang="zh-CN" dirty="0"/>
          </a:p>
          <a:p>
            <a:pPr lvl="1"/>
            <a:r>
              <a:rPr lang="zh-CN" altLang="en-US" dirty="0"/>
              <a:t>课堂小练习，统计答题结果</a:t>
            </a:r>
            <a:endParaRPr lang="en-US" altLang="zh-CN" dirty="0"/>
          </a:p>
          <a:p>
            <a:pPr lvl="1"/>
            <a:r>
              <a:rPr lang="zh-CN" altLang="en-US" dirty="0"/>
              <a:t>帮助老师掌握学生对知识点的掌握情况</a:t>
            </a:r>
            <a:endParaRPr lang="en-US" altLang="zh-CN" dirty="0"/>
          </a:p>
          <a:p>
            <a:r>
              <a:rPr lang="zh-CN" altLang="en-US" dirty="0"/>
              <a:t>导出课堂信息</a:t>
            </a:r>
            <a:endParaRPr lang="en-US" altLang="zh-CN" dirty="0"/>
          </a:p>
          <a:p>
            <a:pPr lvl="1"/>
            <a:r>
              <a:rPr lang="zh-CN" altLang="en-US" dirty="0"/>
              <a:t>学生登录情况，提问信息，讨论记录，练习结果</a:t>
            </a:r>
            <a:endParaRPr lang="en-US" altLang="zh-CN" dirty="0"/>
          </a:p>
          <a:p>
            <a:pPr lvl="1"/>
            <a:r>
              <a:rPr lang="zh-CN" altLang="en-US" dirty="0"/>
              <a:t>实名</a:t>
            </a:r>
            <a:endParaRPr lang="en-US" altLang="zh-CN" dirty="0"/>
          </a:p>
          <a:p>
            <a:pPr lvl="1"/>
            <a:endParaRPr lang="zh-CN" altLang="en-US" dirty="0"/>
          </a:p>
        </p:txBody>
      </p:sp>
    </p:spTree>
    <p:extLst>
      <p:ext uri="{BB962C8B-B14F-4D97-AF65-F5344CB8AC3E}">
        <p14:creationId xmlns:p14="http://schemas.microsoft.com/office/powerpoint/2010/main" val="69390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D09A-8078-4E29-A98D-042B36C75C6C}"/>
              </a:ext>
            </a:extLst>
          </p:cNvPr>
          <p:cNvSpPr>
            <a:spLocks noGrp="1"/>
          </p:cNvSpPr>
          <p:nvPr>
            <p:ph type="title"/>
          </p:nvPr>
        </p:nvSpPr>
        <p:spPr/>
        <p:txBody>
          <a:bodyPr/>
          <a:lstStyle/>
          <a:p>
            <a:r>
              <a:rPr lang="zh-CN" altLang="en-US" dirty="0"/>
              <a:t>设计理念</a:t>
            </a:r>
          </a:p>
        </p:txBody>
      </p:sp>
      <p:sp>
        <p:nvSpPr>
          <p:cNvPr id="3" name="内容占位符 2">
            <a:extLst>
              <a:ext uri="{FF2B5EF4-FFF2-40B4-BE49-F238E27FC236}">
                <a16:creationId xmlns:a16="http://schemas.microsoft.com/office/drawing/2014/main" id="{5FA7D5E2-7717-463C-8CCF-465C0B0DCD4D}"/>
              </a:ext>
            </a:extLst>
          </p:cNvPr>
          <p:cNvSpPr>
            <a:spLocks noGrp="1"/>
          </p:cNvSpPr>
          <p:nvPr>
            <p:ph idx="1"/>
          </p:nvPr>
        </p:nvSpPr>
        <p:spPr/>
        <p:txBody>
          <a:bodyPr/>
          <a:lstStyle/>
          <a:p>
            <a:r>
              <a:rPr lang="zh-CN" altLang="en-US" dirty="0"/>
              <a:t>减少交互次数</a:t>
            </a:r>
            <a:endParaRPr lang="en-US" altLang="zh-CN" dirty="0"/>
          </a:p>
          <a:p>
            <a:pPr lvl="1"/>
            <a:r>
              <a:rPr lang="zh-CN" altLang="en-US" dirty="0"/>
              <a:t>减少对课堂时间的占用和课堂的侵入</a:t>
            </a:r>
            <a:endParaRPr lang="en-US" altLang="zh-CN" dirty="0"/>
          </a:p>
          <a:p>
            <a:r>
              <a:rPr lang="zh-CN" altLang="en-US" dirty="0"/>
              <a:t>及时响应</a:t>
            </a:r>
            <a:endParaRPr lang="en-US" altLang="zh-CN" dirty="0"/>
          </a:p>
        </p:txBody>
      </p:sp>
    </p:spTree>
    <p:extLst>
      <p:ext uri="{BB962C8B-B14F-4D97-AF65-F5344CB8AC3E}">
        <p14:creationId xmlns:p14="http://schemas.microsoft.com/office/powerpoint/2010/main" val="166390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47DB1-B057-4ECD-8807-31B35E2CD908}"/>
              </a:ext>
            </a:extLst>
          </p:cNvPr>
          <p:cNvSpPr>
            <a:spLocks noGrp="1"/>
          </p:cNvSpPr>
          <p:nvPr>
            <p:ph type="title"/>
          </p:nvPr>
        </p:nvSpPr>
        <p:spPr/>
        <p:txBody>
          <a:bodyPr/>
          <a:lstStyle/>
          <a:p>
            <a:r>
              <a:rPr lang="zh-CN" altLang="en-US" dirty="0"/>
              <a:t>减少交互次数</a:t>
            </a:r>
          </a:p>
        </p:txBody>
      </p:sp>
      <p:sp>
        <p:nvSpPr>
          <p:cNvPr id="3" name="内容占位符 2">
            <a:extLst>
              <a:ext uri="{FF2B5EF4-FFF2-40B4-BE49-F238E27FC236}">
                <a16:creationId xmlns:a16="http://schemas.microsoft.com/office/drawing/2014/main" id="{706939F8-2A62-401C-B5EF-4C89281CC674}"/>
              </a:ext>
            </a:extLst>
          </p:cNvPr>
          <p:cNvSpPr>
            <a:spLocks noGrp="1"/>
          </p:cNvSpPr>
          <p:nvPr>
            <p:ph idx="1"/>
          </p:nvPr>
        </p:nvSpPr>
        <p:spPr>
          <a:xfrm>
            <a:off x="628649" y="1684925"/>
            <a:ext cx="8318403" cy="1156750"/>
          </a:xfrm>
        </p:spPr>
        <p:txBody>
          <a:bodyPr>
            <a:normAutofit fontScale="77500" lnSpcReduction="20000"/>
          </a:bodyPr>
          <a:lstStyle/>
          <a:p>
            <a:r>
              <a:rPr lang="zh-CN" altLang="en-US" b="1" dirty="0"/>
              <a:t>热键呼出</a:t>
            </a:r>
            <a:endParaRPr lang="en-US" altLang="zh-CN" b="1" dirty="0"/>
          </a:p>
          <a:p>
            <a:r>
              <a:rPr lang="zh-CN" altLang="en-US" dirty="0"/>
              <a:t>举例：发起练习</a:t>
            </a:r>
            <a:endParaRPr lang="en-US" altLang="zh-CN" dirty="0"/>
          </a:p>
          <a:p>
            <a:pPr lvl="1"/>
            <a:r>
              <a:rPr lang="zh-CN" altLang="en-US" dirty="0"/>
              <a:t>没有热键</a:t>
            </a:r>
            <a:r>
              <a:rPr lang="zh-CN" altLang="en-US" b="1" dirty="0"/>
              <a:t>：</a:t>
            </a:r>
            <a:r>
              <a:rPr lang="zh-CN" altLang="en-US" dirty="0"/>
              <a:t>退出</a:t>
            </a:r>
            <a:r>
              <a:rPr lang="en-US" altLang="zh-CN" dirty="0"/>
              <a:t>PPT -&gt; </a:t>
            </a:r>
            <a:r>
              <a:rPr lang="zh-CN" altLang="en-US" dirty="0"/>
              <a:t>切换到软件 </a:t>
            </a:r>
            <a:r>
              <a:rPr lang="en-US" altLang="zh-CN" dirty="0"/>
              <a:t>-&gt; </a:t>
            </a:r>
            <a:r>
              <a:rPr lang="zh-CN" altLang="en-US" dirty="0"/>
              <a:t>点击开始练习 </a:t>
            </a:r>
            <a:r>
              <a:rPr lang="en-US" altLang="zh-CN" dirty="0"/>
              <a:t>-&gt; </a:t>
            </a:r>
            <a:r>
              <a:rPr lang="zh-CN" altLang="en-US" dirty="0"/>
              <a:t>切换到</a:t>
            </a:r>
            <a:r>
              <a:rPr lang="en-US" altLang="zh-CN" dirty="0"/>
              <a:t>PPT -&gt; </a:t>
            </a:r>
            <a:r>
              <a:rPr lang="zh-CN" altLang="en-US" dirty="0"/>
              <a:t>放映幻灯片</a:t>
            </a:r>
            <a:endParaRPr lang="en-US" altLang="zh-CN" dirty="0"/>
          </a:p>
          <a:p>
            <a:pPr lvl="1"/>
            <a:r>
              <a:rPr lang="zh-CN" altLang="en-US" dirty="0"/>
              <a:t>有热键：按下热键 </a:t>
            </a:r>
            <a:r>
              <a:rPr lang="en-US" altLang="zh-CN" dirty="0"/>
              <a:t>-&gt; </a:t>
            </a:r>
            <a:r>
              <a:rPr lang="zh-CN" altLang="en-US" dirty="0"/>
              <a:t>点击开始练习 </a:t>
            </a:r>
            <a:r>
              <a:rPr lang="en-US" altLang="zh-CN" dirty="0"/>
              <a:t>-&gt; </a:t>
            </a:r>
            <a:r>
              <a:rPr lang="zh-CN" altLang="en-US" dirty="0"/>
              <a:t>点软件外，回到幻灯片</a:t>
            </a:r>
            <a:endParaRPr lang="en-US" altLang="zh-CN" dirty="0"/>
          </a:p>
        </p:txBody>
      </p:sp>
      <p:pic>
        <p:nvPicPr>
          <p:cNvPr id="5" name="图片 4" descr="图片包含 屏幕截图&#10;&#10;描述已自动生成">
            <a:extLst>
              <a:ext uri="{FF2B5EF4-FFF2-40B4-BE49-F238E27FC236}">
                <a16:creationId xmlns:a16="http://schemas.microsoft.com/office/drawing/2014/main" id="{D0598D0D-0860-4617-8F7E-C4350A1E5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594" y="3145423"/>
            <a:ext cx="4740812" cy="3329636"/>
          </a:xfrm>
          <a:prstGeom prst="rect">
            <a:avLst/>
          </a:prstGeom>
        </p:spPr>
      </p:pic>
    </p:spTree>
    <p:extLst>
      <p:ext uri="{BB962C8B-B14F-4D97-AF65-F5344CB8AC3E}">
        <p14:creationId xmlns:p14="http://schemas.microsoft.com/office/powerpoint/2010/main" val="231057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58BC0-7380-47B3-8DA0-6444BD5FCC71}"/>
              </a:ext>
            </a:extLst>
          </p:cNvPr>
          <p:cNvSpPr>
            <a:spLocks noGrp="1"/>
          </p:cNvSpPr>
          <p:nvPr>
            <p:ph type="title"/>
          </p:nvPr>
        </p:nvSpPr>
        <p:spPr/>
        <p:txBody>
          <a:bodyPr/>
          <a:lstStyle/>
          <a:p>
            <a:r>
              <a:rPr lang="zh-CN" altLang="en-US" dirty="0"/>
              <a:t>减少交互次数</a:t>
            </a:r>
          </a:p>
        </p:txBody>
      </p:sp>
      <p:sp>
        <p:nvSpPr>
          <p:cNvPr id="3" name="内容占位符 2">
            <a:extLst>
              <a:ext uri="{FF2B5EF4-FFF2-40B4-BE49-F238E27FC236}">
                <a16:creationId xmlns:a16="http://schemas.microsoft.com/office/drawing/2014/main" id="{8F7C8251-5A58-4BFC-85AB-43BB3D154DB7}"/>
              </a:ext>
            </a:extLst>
          </p:cNvPr>
          <p:cNvSpPr>
            <a:spLocks noGrp="1"/>
          </p:cNvSpPr>
          <p:nvPr>
            <p:ph idx="1"/>
          </p:nvPr>
        </p:nvSpPr>
        <p:spPr/>
        <p:txBody>
          <a:bodyPr/>
          <a:lstStyle/>
          <a:p>
            <a:r>
              <a:rPr lang="zh-CN" altLang="en-US" dirty="0"/>
              <a:t>导出直接将文件放在</a:t>
            </a:r>
            <a:r>
              <a:rPr lang="zh-CN" altLang="en-US" b="1" dirty="0"/>
              <a:t>桌面</a:t>
            </a:r>
            <a:r>
              <a:rPr lang="zh-CN" altLang="en-US" dirty="0"/>
              <a:t>上，不弹出保存框</a:t>
            </a:r>
            <a:endParaRPr lang="en-US" altLang="zh-CN" dirty="0"/>
          </a:p>
          <a:p>
            <a:r>
              <a:rPr lang="zh-CN" altLang="en-US" dirty="0"/>
              <a:t>方便后续操作：查看、复制到</a:t>
            </a:r>
            <a:r>
              <a:rPr lang="en-US" altLang="zh-CN" dirty="0"/>
              <a:t>U</a:t>
            </a:r>
            <a:r>
              <a:rPr lang="zh-CN" altLang="en-US" dirty="0"/>
              <a:t>盘等</a:t>
            </a:r>
            <a:endParaRPr lang="en-US" altLang="zh-CN" dirty="0"/>
          </a:p>
          <a:p>
            <a:r>
              <a:rPr lang="zh-CN" altLang="en-US" dirty="0"/>
              <a:t>桌面的正确用法：存放</a:t>
            </a:r>
            <a:r>
              <a:rPr lang="zh-CN" altLang="en-US" b="1" dirty="0"/>
              <a:t>当前需要操作的文件</a:t>
            </a:r>
            <a:endParaRPr lang="en-US" altLang="zh-CN" b="1" dirty="0"/>
          </a:p>
        </p:txBody>
      </p:sp>
      <p:pic>
        <p:nvPicPr>
          <p:cNvPr id="6" name="图片 5">
            <a:extLst>
              <a:ext uri="{FF2B5EF4-FFF2-40B4-BE49-F238E27FC236}">
                <a16:creationId xmlns:a16="http://schemas.microsoft.com/office/drawing/2014/main" id="{13F3ADE1-FFD7-4958-B906-85B269472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974" y="3278750"/>
            <a:ext cx="4702826" cy="3302957"/>
          </a:xfrm>
          <a:prstGeom prst="rect">
            <a:avLst/>
          </a:prstGeom>
        </p:spPr>
      </p:pic>
    </p:spTree>
    <p:extLst>
      <p:ext uri="{BB962C8B-B14F-4D97-AF65-F5344CB8AC3E}">
        <p14:creationId xmlns:p14="http://schemas.microsoft.com/office/powerpoint/2010/main" val="412522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8E03D-D351-4C12-89B8-E3511F673479}"/>
              </a:ext>
            </a:extLst>
          </p:cNvPr>
          <p:cNvSpPr>
            <a:spLocks noGrp="1"/>
          </p:cNvSpPr>
          <p:nvPr>
            <p:ph type="title"/>
          </p:nvPr>
        </p:nvSpPr>
        <p:spPr/>
        <p:txBody>
          <a:bodyPr/>
          <a:lstStyle/>
          <a:p>
            <a:r>
              <a:rPr lang="zh-CN" altLang="en-US" dirty="0"/>
              <a:t>及时响应</a:t>
            </a:r>
          </a:p>
        </p:txBody>
      </p:sp>
      <p:sp>
        <p:nvSpPr>
          <p:cNvPr id="3" name="内容占位符 2">
            <a:extLst>
              <a:ext uri="{FF2B5EF4-FFF2-40B4-BE49-F238E27FC236}">
                <a16:creationId xmlns:a16="http://schemas.microsoft.com/office/drawing/2014/main" id="{CCCFB83C-E3DF-46C8-AFDA-F6A2F96B1DFE}"/>
              </a:ext>
            </a:extLst>
          </p:cNvPr>
          <p:cNvSpPr>
            <a:spLocks noGrp="1"/>
          </p:cNvSpPr>
          <p:nvPr>
            <p:ph idx="1"/>
          </p:nvPr>
        </p:nvSpPr>
        <p:spPr/>
        <p:txBody>
          <a:bodyPr/>
          <a:lstStyle/>
          <a:p>
            <a:r>
              <a:rPr lang="zh-CN" altLang="en-US" dirty="0"/>
              <a:t>任何操作在</a:t>
            </a:r>
            <a:r>
              <a:rPr lang="zh-CN" altLang="en-US" b="1" dirty="0"/>
              <a:t>界面</a:t>
            </a:r>
            <a:r>
              <a:rPr lang="zh-CN" altLang="en-US" dirty="0"/>
              <a:t>上都有</a:t>
            </a:r>
            <a:r>
              <a:rPr lang="zh-CN" altLang="en-US" b="1" dirty="0"/>
              <a:t>及时的响应</a:t>
            </a:r>
            <a:endParaRPr lang="en-US" altLang="zh-CN" b="1" dirty="0"/>
          </a:p>
          <a:p>
            <a:r>
              <a:rPr lang="zh-CN" altLang="en-US" dirty="0"/>
              <a:t>耗时操作有</a:t>
            </a:r>
            <a:r>
              <a:rPr lang="zh-CN" altLang="en-US" b="1" dirty="0"/>
              <a:t>时间上限</a:t>
            </a:r>
            <a:r>
              <a:rPr lang="zh-CN" altLang="en-US" dirty="0"/>
              <a:t>，防止界面卡死</a:t>
            </a:r>
            <a:endParaRPr lang="en-US" altLang="zh-CN" dirty="0"/>
          </a:p>
          <a:p>
            <a:r>
              <a:rPr lang="zh-CN" altLang="en-US" dirty="0"/>
              <a:t>减少用户疑惑感，防止错误</a:t>
            </a:r>
            <a:r>
              <a:rPr lang="en-US" altLang="zh-CN" dirty="0"/>
              <a:t>/</a:t>
            </a:r>
            <a:r>
              <a:rPr lang="zh-CN" altLang="en-US" dirty="0"/>
              <a:t>无效操作</a:t>
            </a:r>
            <a:endParaRPr lang="en-US" altLang="zh-CN" dirty="0"/>
          </a:p>
        </p:txBody>
      </p:sp>
    </p:spTree>
    <p:extLst>
      <p:ext uri="{BB962C8B-B14F-4D97-AF65-F5344CB8AC3E}">
        <p14:creationId xmlns:p14="http://schemas.microsoft.com/office/powerpoint/2010/main" val="260642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8718C-6B76-42D2-A1A5-48C8AE78F393}"/>
              </a:ext>
            </a:extLst>
          </p:cNvPr>
          <p:cNvSpPr>
            <a:spLocks noGrp="1"/>
          </p:cNvSpPr>
          <p:nvPr>
            <p:ph type="title"/>
          </p:nvPr>
        </p:nvSpPr>
        <p:spPr/>
        <p:txBody>
          <a:bodyPr/>
          <a:lstStyle/>
          <a:p>
            <a:r>
              <a:rPr lang="zh-CN" altLang="en-US" dirty="0"/>
              <a:t>及时响应</a:t>
            </a:r>
          </a:p>
        </p:txBody>
      </p:sp>
      <p:sp>
        <p:nvSpPr>
          <p:cNvPr id="3" name="内容占位符 2">
            <a:extLst>
              <a:ext uri="{FF2B5EF4-FFF2-40B4-BE49-F238E27FC236}">
                <a16:creationId xmlns:a16="http://schemas.microsoft.com/office/drawing/2014/main" id="{8D7068D2-E943-4260-9C75-6A243363998F}"/>
              </a:ext>
            </a:extLst>
          </p:cNvPr>
          <p:cNvSpPr>
            <a:spLocks noGrp="1"/>
          </p:cNvSpPr>
          <p:nvPr>
            <p:ph idx="1"/>
          </p:nvPr>
        </p:nvSpPr>
        <p:spPr>
          <a:xfrm>
            <a:off x="628650" y="1825624"/>
            <a:ext cx="4682386" cy="4487493"/>
          </a:xfrm>
        </p:spPr>
        <p:txBody>
          <a:bodyPr/>
          <a:lstStyle/>
          <a:p>
            <a:r>
              <a:rPr lang="zh-CN" altLang="en-US" dirty="0"/>
              <a:t>登录</a:t>
            </a:r>
            <a:endParaRPr lang="en-US" altLang="zh-CN" dirty="0"/>
          </a:p>
          <a:p>
            <a:pPr lvl="1"/>
            <a:r>
              <a:rPr lang="zh-CN" altLang="en-US" dirty="0"/>
              <a:t>开始登录后，输入框和按钮均不可用</a:t>
            </a:r>
            <a:endParaRPr lang="en-US" altLang="zh-CN" dirty="0"/>
          </a:p>
          <a:p>
            <a:pPr lvl="1"/>
            <a:r>
              <a:rPr lang="en-US" altLang="zh-CN" dirty="0"/>
              <a:t>3s</a:t>
            </a:r>
            <a:r>
              <a:rPr lang="zh-CN" altLang="en-US" dirty="0"/>
              <a:t>尝试后自动失败并弹出友好的错误提示</a:t>
            </a:r>
          </a:p>
        </p:txBody>
      </p:sp>
      <p:pic>
        <p:nvPicPr>
          <p:cNvPr id="5" name="图片 4" descr="图片包含 屏幕截图, iPod&#10;&#10;描述已自动生成">
            <a:extLst>
              <a:ext uri="{FF2B5EF4-FFF2-40B4-BE49-F238E27FC236}">
                <a16:creationId xmlns:a16="http://schemas.microsoft.com/office/drawing/2014/main" id="{A515DA38-BB51-4811-BD8A-C51A50B26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380" y="695194"/>
            <a:ext cx="3227511" cy="5467611"/>
          </a:xfrm>
          <a:prstGeom prst="rect">
            <a:avLst/>
          </a:prstGeom>
        </p:spPr>
      </p:pic>
    </p:spTree>
    <p:extLst>
      <p:ext uri="{BB962C8B-B14F-4D97-AF65-F5344CB8AC3E}">
        <p14:creationId xmlns:p14="http://schemas.microsoft.com/office/powerpoint/2010/main" val="2740009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36669-D2C2-41DB-9257-C2CC4F883E08}"/>
              </a:ext>
            </a:extLst>
          </p:cNvPr>
          <p:cNvSpPr>
            <a:spLocks noGrp="1"/>
          </p:cNvSpPr>
          <p:nvPr>
            <p:ph type="title"/>
          </p:nvPr>
        </p:nvSpPr>
        <p:spPr/>
        <p:txBody>
          <a:bodyPr/>
          <a:lstStyle/>
          <a:p>
            <a:r>
              <a:rPr lang="zh-CN" altLang="en-US" dirty="0"/>
              <a:t>及时响应</a:t>
            </a:r>
          </a:p>
        </p:txBody>
      </p:sp>
      <p:sp>
        <p:nvSpPr>
          <p:cNvPr id="3" name="内容占位符 2">
            <a:extLst>
              <a:ext uri="{FF2B5EF4-FFF2-40B4-BE49-F238E27FC236}">
                <a16:creationId xmlns:a16="http://schemas.microsoft.com/office/drawing/2014/main" id="{EECC618F-2AB1-4615-BE6F-4E30EE01328D}"/>
              </a:ext>
            </a:extLst>
          </p:cNvPr>
          <p:cNvSpPr>
            <a:spLocks noGrp="1"/>
          </p:cNvSpPr>
          <p:nvPr>
            <p:ph idx="1"/>
          </p:nvPr>
        </p:nvSpPr>
        <p:spPr/>
        <p:txBody>
          <a:bodyPr/>
          <a:lstStyle/>
          <a:p>
            <a:r>
              <a:rPr lang="zh-CN" altLang="en-US" dirty="0"/>
              <a:t>讨论，练习</a:t>
            </a:r>
            <a:endParaRPr lang="en-US" altLang="zh-CN" dirty="0"/>
          </a:p>
          <a:p>
            <a:pPr lvl="1"/>
            <a:r>
              <a:rPr lang="zh-CN" altLang="en-US" dirty="0"/>
              <a:t>开始时主界面按钮变可用</a:t>
            </a:r>
            <a:endParaRPr lang="en-US" altLang="zh-CN" dirty="0"/>
          </a:p>
          <a:p>
            <a:pPr lvl="1"/>
            <a:r>
              <a:rPr lang="zh-CN" altLang="en-US" dirty="0"/>
              <a:t>结束时功能界面里按钮变为不可按，主界面按钮变不可用</a:t>
            </a:r>
          </a:p>
        </p:txBody>
      </p:sp>
      <p:pic>
        <p:nvPicPr>
          <p:cNvPr id="5" name="图片 4" descr="图片包含 屏幕截图, 监视器, 室内&#10;&#10;描述已自动生成">
            <a:extLst>
              <a:ext uri="{FF2B5EF4-FFF2-40B4-BE49-F238E27FC236}">
                <a16:creationId xmlns:a16="http://schemas.microsoft.com/office/drawing/2014/main" id="{F201A843-F359-4987-AE43-94F7C5D0E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754" y="3006247"/>
            <a:ext cx="4119384" cy="3757808"/>
          </a:xfrm>
          <a:prstGeom prst="rect">
            <a:avLst/>
          </a:prstGeom>
        </p:spPr>
      </p:pic>
    </p:spTree>
    <p:extLst>
      <p:ext uri="{BB962C8B-B14F-4D97-AF65-F5344CB8AC3E}">
        <p14:creationId xmlns:p14="http://schemas.microsoft.com/office/powerpoint/2010/main" val="366468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08C8A-6850-4607-930E-FD620806105A}"/>
              </a:ext>
            </a:extLst>
          </p:cNvPr>
          <p:cNvSpPr>
            <a:spLocks noGrp="1"/>
          </p:cNvSpPr>
          <p:nvPr>
            <p:ph type="title"/>
          </p:nvPr>
        </p:nvSpPr>
        <p:spPr/>
        <p:txBody>
          <a:bodyPr/>
          <a:lstStyle/>
          <a:p>
            <a:r>
              <a:rPr lang="zh-CN" altLang="en-US" dirty="0"/>
              <a:t>需求决策</a:t>
            </a:r>
          </a:p>
        </p:txBody>
      </p:sp>
      <p:graphicFrame>
        <p:nvGraphicFramePr>
          <p:cNvPr id="4" name="内容占位符 3">
            <a:extLst>
              <a:ext uri="{FF2B5EF4-FFF2-40B4-BE49-F238E27FC236}">
                <a16:creationId xmlns:a16="http://schemas.microsoft.com/office/drawing/2014/main" id="{23B14F57-F744-464F-9256-8EEF154515B1}"/>
              </a:ext>
            </a:extLst>
          </p:cNvPr>
          <p:cNvGraphicFramePr>
            <a:graphicFrameLocks noGrp="1"/>
          </p:cNvGraphicFramePr>
          <p:nvPr>
            <p:ph idx="1"/>
            <p:extLst>
              <p:ext uri="{D42A27DB-BD31-4B8C-83A1-F6EECF244321}">
                <p14:modId xmlns:p14="http://schemas.microsoft.com/office/powerpoint/2010/main" val="1503846165"/>
              </p:ext>
            </p:extLst>
          </p:nvPr>
        </p:nvGraphicFramePr>
        <p:xfrm>
          <a:off x="691281" y="1605914"/>
          <a:ext cx="7886700" cy="488696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3190391117"/>
                    </a:ext>
                  </a:extLst>
                </a:gridCol>
                <a:gridCol w="3943350">
                  <a:extLst>
                    <a:ext uri="{9D8B030D-6E8A-4147-A177-3AD203B41FA5}">
                      <a16:colId xmlns:a16="http://schemas.microsoft.com/office/drawing/2014/main" val="258759792"/>
                    </a:ext>
                  </a:extLst>
                </a:gridCol>
              </a:tblGrid>
              <a:tr h="370840">
                <a:tc>
                  <a:txBody>
                    <a:bodyPr/>
                    <a:lstStyle/>
                    <a:p>
                      <a:r>
                        <a:rPr lang="zh-CN" altLang="en-US" dirty="0"/>
                        <a:t>决策</a:t>
                      </a:r>
                    </a:p>
                  </a:txBody>
                  <a:tcPr/>
                </a:tc>
                <a:tc>
                  <a:txBody>
                    <a:bodyPr/>
                    <a:lstStyle/>
                    <a:p>
                      <a:r>
                        <a:rPr lang="zh-CN" altLang="en-US" dirty="0"/>
                        <a:t>原因</a:t>
                      </a:r>
                    </a:p>
                  </a:txBody>
                  <a:tcPr/>
                </a:tc>
                <a:extLst>
                  <a:ext uri="{0D108BD9-81ED-4DB2-BD59-A6C34878D82A}">
                    <a16:rowId xmlns:a16="http://schemas.microsoft.com/office/drawing/2014/main" val="1500308135"/>
                  </a:ext>
                </a:extLst>
              </a:tr>
              <a:tr h="370840">
                <a:tc>
                  <a:txBody>
                    <a:bodyPr/>
                    <a:lstStyle/>
                    <a:p>
                      <a:r>
                        <a:rPr lang="zh-CN" altLang="en-US" dirty="0"/>
                        <a:t>没有单独的签到功能</a:t>
                      </a:r>
                    </a:p>
                  </a:txBody>
                  <a:tcPr/>
                </a:tc>
                <a:tc>
                  <a:txBody>
                    <a:bodyPr/>
                    <a:lstStyle/>
                    <a:p>
                      <a:r>
                        <a:rPr lang="zh-CN" altLang="en-US" dirty="0"/>
                        <a:t>登录系统即签到</a:t>
                      </a:r>
                    </a:p>
                  </a:txBody>
                  <a:tcPr/>
                </a:tc>
                <a:extLst>
                  <a:ext uri="{0D108BD9-81ED-4DB2-BD59-A6C34878D82A}">
                    <a16:rowId xmlns:a16="http://schemas.microsoft.com/office/drawing/2014/main" val="3991330153"/>
                  </a:ext>
                </a:extLst>
              </a:tr>
              <a:tr h="370840">
                <a:tc>
                  <a:txBody>
                    <a:bodyPr/>
                    <a:lstStyle/>
                    <a:p>
                      <a:r>
                        <a:rPr lang="zh-CN" altLang="en-US" b="0" dirty="0"/>
                        <a:t>教师端没有记住用户名的功能</a:t>
                      </a:r>
                    </a:p>
                  </a:txBody>
                  <a:tcPr/>
                </a:tc>
                <a:tc>
                  <a:txBody>
                    <a:bodyPr/>
                    <a:lstStyle/>
                    <a:p>
                      <a:r>
                        <a:rPr lang="zh-CN" altLang="en-US" dirty="0"/>
                        <a:t>系统安装在公用电脑上，保证安全性</a:t>
                      </a:r>
                    </a:p>
                  </a:txBody>
                  <a:tcPr/>
                </a:tc>
                <a:extLst>
                  <a:ext uri="{0D108BD9-81ED-4DB2-BD59-A6C34878D82A}">
                    <a16:rowId xmlns:a16="http://schemas.microsoft.com/office/drawing/2014/main" val="717820697"/>
                  </a:ext>
                </a:extLst>
              </a:tr>
              <a:tr h="370840">
                <a:tc>
                  <a:txBody>
                    <a:bodyPr/>
                    <a:lstStyle/>
                    <a:p>
                      <a:r>
                        <a:rPr lang="zh-CN" altLang="en-US" b="1" dirty="0"/>
                        <a:t>学生端不能看到讨论历史</a:t>
                      </a:r>
                    </a:p>
                  </a:txBody>
                  <a:tcPr/>
                </a:tc>
                <a:tc>
                  <a:txBody>
                    <a:bodyPr/>
                    <a:lstStyle/>
                    <a:p>
                      <a:r>
                        <a:rPr lang="zh-CN" altLang="en-US" dirty="0"/>
                        <a:t>防止所有人都在低头玩手机</a:t>
                      </a:r>
                    </a:p>
                  </a:txBody>
                  <a:tcPr/>
                </a:tc>
                <a:extLst>
                  <a:ext uri="{0D108BD9-81ED-4DB2-BD59-A6C34878D82A}">
                    <a16:rowId xmlns:a16="http://schemas.microsoft.com/office/drawing/2014/main" val="4260853483"/>
                  </a:ext>
                </a:extLst>
              </a:tr>
              <a:tr h="370840">
                <a:tc>
                  <a:txBody>
                    <a:bodyPr/>
                    <a:lstStyle/>
                    <a:p>
                      <a:r>
                        <a:rPr lang="zh-CN" altLang="en-US" dirty="0"/>
                        <a:t>教师登录时需要选择课程</a:t>
                      </a:r>
                    </a:p>
                  </a:txBody>
                  <a:tcPr/>
                </a:tc>
                <a:tc>
                  <a:txBody>
                    <a:bodyPr/>
                    <a:lstStyle/>
                    <a:p>
                      <a:r>
                        <a:rPr lang="zh-CN" altLang="en-US" dirty="0"/>
                        <a:t>临时调课的情况，但是自动根据时间判断当前课程</a:t>
                      </a:r>
                    </a:p>
                  </a:txBody>
                  <a:tcPr/>
                </a:tc>
                <a:extLst>
                  <a:ext uri="{0D108BD9-81ED-4DB2-BD59-A6C34878D82A}">
                    <a16:rowId xmlns:a16="http://schemas.microsoft.com/office/drawing/2014/main" val="974164727"/>
                  </a:ext>
                </a:extLst>
              </a:tr>
              <a:tr h="370840">
                <a:tc>
                  <a:txBody>
                    <a:bodyPr/>
                    <a:lstStyle/>
                    <a:p>
                      <a:r>
                        <a:rPr lang="zh-CN" altLang="en-US" b="1" dirty="0"/>
                        <a:t>练习进行时不实时统计答案</a:t>
                      </a:r>
                    </a:p>
                  </a:txBody>
                  <a:tcPr/>
                </a:tc>
                <a:tc>
                  <a:txBody>
                    <a:bodyPr/>
                    <a:lstStyle/>
                    <a:p>
                      <a:r>
                        <a:rPr lang="zh-CN" altLang="en-US" dirty="0"/>
                        <a:t>防止抄袭</a:t>
                      </a:r>
                    </a:p>
                  </a:txBody>
                  <a:tcPr/>
                </a:tc>
                <a:extLst>
                  <a:ext uri="{0D108BD9-81ED-4DB2-BD59-A6C34878D82A}">
                    <a16:rowId xmlns:a16="http://schemas.microsoft.com/office/drawing/2014/main" val="1260030946"/>
                  </a:ext>
                </a:extLst>
              </a:tr>
              <a:tr h="370840">
                <a:tc>
                  <a:txBody>
                    <a:bodyPr/>
                    <a:lstStyle/>
                    <a:p>
                      <a:r>
                        <a:rPr lang="zh-CN" altLang="en-US" dirty="0"/>
                        <a:t>不提供设置练习题目功能</a:t>
                      </a:r>
                    </a:p>
                  </a:txBody>
                  <a:tcPr/>
                </a:tc>
                <a:tc>
                  <a:txBody>
                    <a:bodyPr/>
                    <a:lstStyle/>
                    <a:p>
                      <a:r>
                        <a:rPr lang="zh-CN" altLang="en-US" dirty="0"/>
                        <a:t>题目一般由老师口头</a:t>
                      </a:r>
                      <a:r>
                        <a:rPr lang="en-US" altLang="zh-CN" dirty="0"/>
                        <a:t>/PPT</a:t>
                      </a:r>
                      <a:r>
                        <a:rPr lang="zh-CN" altLang="en-US" dirty="0"/>
                        <a:t>给出</a:t>
                      </a:r>
                    </a:p>
                  </a:txBody>
                  <a:tcPr/>
                </a:tc>
                <a:extLst>
                  <a:ext uri="{0D108BD9-81ED-4DB2-BD59-A6C34878D82A}">
                    <a16:rowId xmlns:a16="http://schemas.microsoft.com/office/drawing/2014/main" val="4228897527"/>
                  </a:ext>
                </a:extLst>
              </a:tr>
              <a:tr h="370840">
                <a:tc>
                  <a:txBody>
                    <a:bodyPr/>
                    <a:lstStyle/>
                    <a:p>
                      <a:r>
                        <a:rPr lang="zh-CN" altLang="en-US" dirty="0"/>
                        <a:t>讨论开始后（而不是之前）设置题目</a:t>
                      </a:r>
                    </a:p>
                  </a:txBody>
                  <a:tcPr/>
                </a:tc>
                <a:tc>
                  <a:txBody>
                    <a:bodyPr/>
                    <a:lstStyle/>
                    <a:p>
                      <a:r>
                        <a:rPr lang="zh-CN" altLang="en-US" dirty="0"/>
                        <a:t>学生可立刻开始讨论，防止浪费课堂时间</a:t>
                      </a:r>
                    </a:p>
                  </a:txBody>
                  <a:tcPr/>
                </a:tc>
                <a:extLst>
                  <a:ext uri="{0D108BD9-81ED-4DB2-BD59-A6C34878D82A}">
                    <a16:rowId xmlns:a16="http://schemas.microsoft.com/office/drawing/2014/main" val="2421442217"/>
                  </a:ext>
                </a:extLst>
              </a:tr>
              <a:tr h="370840">
                <a:tc>
                  <a:txBody>
                    <a:bodyPr/>
                    <a:lstStyle/>
                    <a:p>
                      <a:r>
                        <a:rPr lang="zh-CN" altLang="en-US" dirty="0"/>
                        <a:t>信息只能全部导出，没有分项导出</a:t>
                      </a:r>
                    </a:p>
                  </a:txBody>
                  <a:tcPr/>
                </a:tc>
                <a:tc>
                  <a:txBody>
                    <a:bodyPr/>
                    <a:lstStyle/>
                    <a:p>
                      <a:r>
                        <a:rPr lang="zh-CN" altLang="en-US" dirty="0"/>
                        <a:t>软件在上课时使用，分项导出无意义</a:t>
                      </a:r>
                    </a:p>
                  </a:txBody>
                  <a:tcPr/>
                </a:tc>
                <a:extLst>
                  <a:ext uri="{0D108BD9-81ED-4DB2-BD59-A6C34878D82A}">
                    <a16:rowId xmlns:a16="http://schemas.microsoft.com/office/drawing/2014/main" val="502725036"/>
                  </a:ext>
                </a:extLst>
              </a:tr>
              <a:tr h="370840">
                <a:tc>
                  <a:txBody>
                    <a:bodyPr/>
                    <a:lstStyle/>
                    <a:p>
                      <a:r>
                        <a:rPr lang="zh-CN" altLang="en-US" dirty="0"/>
                        <a:t>不显示在线用户名单</a:t>
                      </a:r>
                    </a:p>
                  </a:txBody>
                  <a:tcPr/>
                </a:tc>
                <a:tc>
                  <a:txBody>
                    <a:bodyPr/>
                    <a:lstStyle/>
                    <a:p>
                      <a:r>
                        <a:rPr lang="zh-CN" altLang="en-US" dirty="0"/>
                        <a:t>名单在上课期间没有意义</a:t>
                      </a:r>
                    </a:p>
                  </a:txBody>
                  <a:tcPr/>
                </a:tc>
                <a:extLst>
                  <a:ext uri="{0D108BD9-81ED-4DB2-BD59-A6C34878D82A}">
                    <a16:rowId xmlns:a16="http://schemas.microsoft.com/office/drawing/2014/main" val="676232261"/>
                  </a:ext>
                </a:extLst>
              </a:tr>
              <a:tr h="370840">
                <a:tc>
                  <a:txBody>
                    <a:bodyPr/>
                    <a:lstStyle/>
                    <a:p>
                      <a:r>
                        <a:rPr lang="zh-CN" altLang="en-US" dirty="0"/>
                        <a:t>自动扫描教师端并连接</a:t>
                      </a:r>
                    </a:p>
                  </a:txBody>
                  <a:tcPr/>
                </a:tc>
                <a:tc>
                  <a:txBody>
                    <a:bodyPr/>
                    <a:lstStyle/>
                    <a:p>
                      <a:r>
                        <a:rPr lang="zh-CN" altLang="en-US" dirty="0"/>
                        <a:t>手动输入</a:t>
                      </a:r>
                      <a:r>
                        <a:rPr lang="en-US" altLang="zh-CN" dirty="0"/>
                        <a:t>IP</a:t>
                      </a:r>
                      <a:r>
                        <a:rPr lang="zh-CN" altLang="en-US" dirty="0"/>
                        <a:t>地址多此一举，且上课开始后</a:t>
                      </a:r>
                      <a:r>
                        <a:rPr lang="en-US" altLang="zh-CN" dirty="0"/>
                        <a:t>IP</a:t>
                      </a:r>
                      <a:r>
                        <a:rPr lang="zh-CN" altLang="en-US" dirty="0"/>
                        <a:t>地址不容易获取</a:t>
                      </a:r>
                    </a:p>
                  </a:txBody>
                  <a:tcPr/>
                </a:tc>
                <a:extLst>
                  <a:ext uri="{0D108BD9-81ED-4DB2-BD59-A6C34878D82A}">
                    <a16:rowId xmlns:a16="http://schemas.microsoft.com/office/drawing/2014/main" val="2072024565"/>
                  </a:ext>
                </a:extLst>
              </a:tr>
            </a:tbl>
          </a:graphicData>
        </a:graphic>
      </p:graphicFrame>
    </p:spTree>
    <p:extLst>
      <p:ext uri="{BB962C8B-B14F-4D97-AF65-F5344CB8AC3E}">
        <p14:creationId xmlns:p14="http://schemas.microsoft.com/office/powerpoint/2010/main" val="977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5C44BA-3462-4490-90C6-D182CE959AF3}"/>
              </a:ext>
            </a:extLst>
          </p:cNvPr>
          <p:cNvSpPr>
            <a:spLocks noGrp="1"/>
          </p:cNvSpPr>
          <p:nvPr>
            <p:ph type="title"/>
          </p:nvPr>
        </p:nvSpPr>
        <p:spPr/>
        <p:txBody>
          <a:bodyPr/>
          <a:lstStyle/>
          <a:p>
            <a:r>
              <a:rPr lang="zh-CN" altLang="en-US" dirty="0"/>
              <a:t>界面设计</a:t>
            </a:r>
          </a:p>
        </p:txBody>
      </p:sp>
      <p:sp>
        <p:nvSpPr>
          <p:cNvPr id="3" name="内容占位符 2">
            <a:extLst>
              <a:ext uri="{FF2B5EF4-FFF2-40B4-BE49-F238E27FC236}">
                <a16:creationId xmlns:a16="http://schemas.microsoft.com/office/drawing/2014/main" id="{BC4E5EC3-1B8B-4C00-9878-E23D04392550}"/>
              </a:ext>
            </a:extLst>
          </p:cNvPr>
          <p:cNvSpPr>
            <a:spLocks noGrp="1"/>
          </p:cNvSpPr>
          <p:nvPr>
            <p:ph idx="1"/>
          </p:nvPr>
        </p:nvSpPr>
        <p:spPr>
          <a:xfrm>
            <a:off x="628649" y="1825625"/>
            <a:ext cx="3281869" cy="4293339"/>
          </a:xfrm>
        </p:spPr>
        <p:txBody>
          <a:bodyPr/>
          <a:lstStyle/>
          <a:p>
            <a:r>
              <a:rPr lang="zh-CN" altLang="en-US" dirty="0"/>
              <a:t>以</a:t>
            </a:r>
            <a:r>
              <a:rPr lang="en-US" altLang="zh-CN" dirty="0"/>
              <a:t>1024</a:t>
            </a:r>
            <a:r>
              <a:rPr lang="zh-CN" altLang="en-US" dirty="0"/>
              <a:t>*</a:t>
            </a:r>
            <a:r>
              <a:rPr lang="en-US" altLang="zh-CN" dirty="0"/>
              <a:t>768</a:t>
            </a:r>
            <a:r>
              <a:rPr lang="zh-CN" altLang="en-US" dirty="0"/>
              <a:t>（教室电脑）为基础设计，兼容各个分辨率</a:t>
            </a:r>
            <a:endParaRPr lang="en-US" altLang="zh-CN" dirty="0"/>
          </a:p>
        </p:txBody>
      </p:sp>
      <p:pic>
        <p:nvPicPr>
          <p:cNvPr id="5" name="图片 4" descr="图片包含 屏幕截图&#10;&#10;描述已自动生成">
            <a:extLst>
              <a:ext uri="{FF2B5EF4-FFF2-40B4-BE49-F238E27FC236}">
                <a16:creationId xmlns:a16="http://schemas.microsoft.com/office/drawing/2014/main" id="{224980B2-7A8B-46DA-90C5-C31DE8026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518" y="1123037"/>
            <a:ext cx="5055684" cy="4611926"/>
          </a:xfrm>
          <a:prstGeom prst="rect">
            <a:avLst/>
          </a:prstGeom>
        </p:spPr>
      </p:pic>
    </p:spTree>
    <p:extLst>
      <p:ext uri="{BB962C8B-B14F-4D97-AF65-F5344CB8AC3E}">
        <p14:creationId xmlns:p14="http://schemas.microsoft.com/office/powerpoint/2010/main" val="1419550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AB359-6371-4A81-81A2-7074EFD1D956}"/>
              </a:ext>
            </a:extLst>
          </p:cNvPr>
          <p:cNvSpPr>
            <a:spLocks noGrp="1"/>
          </p:cNvSpPr>
          <p:nvPr>
            <p:ph type="title"/>
          </p:nvPr>
        </p:nvSpPr>
        <p:spPr/>
        <p:txBody>
          <a:bodyPr/>
          <a:lstStyle/>
          <a:p>
            <a:r>
              <a:rPr lang="zh-CN" altLang="en-US" dirty="0"/>
              <a:t>界面设计</a:t>
            </a:r>
          </a:p>
        </p:txBody>
      </p:sp>
      <p:sp>
        <p:nvSpPr>
          <p:cNvPr id="3" name="内容占位符 2">
            <a:extLst>
              <a:ext uri="{FF2B5EF4-FFF2-40B4-BE49-F238E27FC236}">
                <a16:creationId xmlns:a16="http://schemas.microsoft.com/office/drawing/2014/main" id="{4933E7EB-FEF5-4D3D-BEB1-AD926BDF85BD}"/>
              </a:ext>
            </a:extLst>
          </p:cNvPr>
          <p:cNvSpPr>
            <a:spLocks noGrp="1"/>
          </p:cNvSpPr>
          <p:nvPr>
            <p:ph idx="1"/>
          </p:nvPr>
        </p:nvSpPr>
        <p:spPr>
          <a:xfrm>
            <a:off x="628650" y="1825625"/>
            <a:ext cx="7626890" cy="917575"/>
          </a:xfrm>
        </p:spPr>
        <p:txBody>
          <a:bodyPr/>
          <a:lstStyle/>
          <a:p>
            <a:r>
              <a:rPr lang="zh-CN" altLang="en-US" dirty="0"/>
              <a:t>限制宽度，利用高度</a:t>
            </a:r>
            <a:endParaRPr lang="en-US" altLang="zh-CN" dirty="0"/>
          </a:p>
          <a:p>
            <a:r>
              <a:rPr lang="zh-CN" altLang="en-US" dirty="0"/>
              <a:t>保持美观的同时尽可能利用屏幕空间</a:t>
            </a:r>
            <a:endParaRPr lang="en-US" altLang="zh-CN" dirty="0"/>
          </a:p>
        </p:txBody>
      </p:sp>
      <p:pic>
        <p:nvPicPr>
          <p:cNvPr id="5" name="图片 4" descr="图片包含 屏幕截图&#10;&#10;描述已自动生成">
            <a:extLst>
              <a:ext uri="{FF2B5EF4-FFF2-40B4-BE49-F238E27FC236}">
                <a16:creationId xmlns:a16="http://schemas.microsoft.com/office/drawing/2014/main" id="{890D373A-6506-4968-B4F9-6D7010111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27" y="3429000"/>
            <a:ext cx="3677710" cy="2762857"/>
          </a:xfrm>
          <a:prstGeom prst="rect">
            <a:avLst/>
          </a:prstGeom>
        </p:spPr>
      </p:pic>
      <p:pic>
        <p:nvPicPr>
          <p:cNvPr id="8" name="图片 7">
            <a:extLst>
              <a:ext uri="{FF2B5EF4-FFF2-40B4-BE49-F238E27FC236}">
                <a16:creationId xmlns:a16="http://schemas.microsoft.com/office/drawing/2014/main" id="{7DD92791-BB87-4228-8A34-2AA453369931}"/>
              </a:ext>
            </a:extLst>
          </p:cNvPr>
          <p:cNvPicPr>
            <a:picLocks noChangeAspect="1"/>
          </p:cNvPicPr>
          <p:nvPr/>
        </p:nvPicPr>
        <p:blipFill>
          <a:blip r:embed="rId3"/>
          <a:stretch>
            <a:fillRect/>
          </a:stretch>
        </p:blipFill>
        <p:spPr>
          <a:xfrm>
            <a:off x="4837640" y="3000151"/>
            <a:ext cx="3677710" cy="3256557"/>
          </a:xfrm>
          <a:prstGeom prst="rect">
            <a:avLst/>
          </a:prstGeom>
        </p:spPr>
      </p:pic>
    </p:spTree>
    <p:extLst>
      <p:ext uri="{BB962C8B-B14F-4D97-AF65-F5344CB8AC3E}">
        <p14:creationId xmlns:p14="http://schemas.microsoft.com/office/powerpoint/2010/main" val="261008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0DCEE-F683-4F06-9249-5F018180F838}"/>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351FF186-FF5B-429D-87D4-9C381732EA9F}"/>
              </a:ext>
            </a:extLst>
          </p:cNvPr>
          <p:cNvSpPr>
            <a:spLocks noGrp="1"/>
          </p:cNvSpPr>
          <p:nvPr>
            <p:ph idx="1"/>
          </p:nvPr>
        </p:nvSpPr>
        <p:spPr/>
        <p:txBody>
          <a:bodyPr/>
          <a:lstStyle/>
          <a:p>
            <a:r>
              <a:rPr lang="zh-CN" altLang="en-US" dirty="0"/>
              <a:t>需求分析</a:t>
            </a:r>
            <a:endParaRPr lang="en-US" altLang="zh-CN" dirty="0"/>
          </a:p>
          <a:p>
            <a:r>
              <a:rPr lang="zh-CN" altLang="en-US" dirty="0"/>
              <a:t>功能介绍</a:t>
            </a:r>
            <a:endParaRPr lang="en-US" altLang="zh-CN" dirty="0"/>
          </a:p>
          <a:p>
            <a:r>
              <a:rPr lang="zh-CN" altLang="en-US" dirty="0"/>
              <a:t>设计理念</a:t>
            </a:r>
            <a:endParaRPr lang="en-US" altLang="zh-CN" dirty="0"/>
          </a:p>
          <a:p>
            <a:r>
              <a:rPr lang="zh-CN" altLang="en-US" dirty="0"/>
              <a:t>需求决策</a:t>
            </a:r>
            <a:endParaRPr lang="en-US" altLang="zh-CN" dirty="0"/>
          </a:p>
          <a:p>
            <a:r>
              <a:rPr lang="zh-CN" altLang="en-US" dirty="0"/>
              <a:t>界面设计</a:t>
            </a:r>
            <a:endParaRPr lang="en-US" altLang="zh-CN" dirty="0"/>
          </a:p>
          <a:p>
            <a:endParaRPr lang="zh-CN" altLang="en-US" dirty="0"/>
          </a:p>
        </p:txBody>
      </p:sp>
    </p:spTree>
    <p:extLst>
      <p:ext uri="{BB962C8B-B14F-4D97-AF65-F5344CB8AC3E}">
        <p14:creationId xmlns:p14="http://schemas.microsoft.com/office/powerpoint/2010/main" val="3962626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CEFCB-1E9A-4BE5-A074-823BDD9E5213}"/>
              </a:ext>
            </a:extLst>
          </p:cNvPr>
          <p:cNvSpPr>
            <a:spLocks noGrp="1"/>
          </p:cNvSpPr>
          <p:nvPr>
            <p:ph type="title"/>
          </p:nvPr>
        </p:nvSpPr>
        <p:spPr/>
        <p:txBody>
          <a:bodyPr/>
          <a:lstStyle/>
          <a:p>
            <a:r>
              <a:rPr lang="zh-CN" altLang="en-US" dirty="0"/>
              <a:t>界面设计</a:t>
            </a:r>
          </a:p>
        </p:txBody>
      </p:sp>
      <p:sp>
        <p:nvSpPr>
          <p:cNvPr id="3" name="内容占位符 2">
            <a:extLst>
              <a:ext uri="{FF2B5EF4-FFF2-40B4-BE49-F238E27FC236}">
                <a16:creationId xmlns:a16="http://schemas.microsoft.com/office/drawing/2014/main" id="{E962922E-D63B-443C-AEBE-1318379A0067}"/>
              </a:ext>
            </a:extLst>
          </p:cNvPr>
          <p:cNvSpPr>
            <a:spLocks noGrp="1"/>
          </p:cNvSpPr>
          <p:nvPr>
            <p:ph idx="1"/>
          </p:nvPr>
        </p:nvSpPr>
        <p:spPr/>
        <p:txBody>
          <a:bodyPr/>
          <a:lstStyle/>
          <a:p>
            <a:r>
              <a:rPr lang="zh-CN" altLang="en-US" dirty="0"/>
              <a:t>动画：从哪儿来回哪儿去</a:t>
            </a:r>
            <a:endParaRPr lang="en-US" altLang="zh-CN" dirty="0"/>
          </a:p>
        </p:txBody>
      </p:sp>
      <p:pic>
        <p:nvPicPr>
          <p:cNvPr id="9" name="图片 8">
            <a:extLst>
              <a:ext uri="{FF2B5EF4-FFF2-40B4-BE49-F238E27FC236}">
                <a16:creationId xmlns:a16="http://schemas.microsoft.com/office/drawing/2014/main" id="{9FA387DA-FE0B-45A4-AFE7-6DF1C4120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03" y="1253330"/>
            <a:ext cx="2754226" cy="5036298"/>
          </a:xfrm>
          <a:prstGeom prst="rect">
            <a:avLst/>
          </a:prstGeom>
        </p:spPr>
      </p:pic>
    </p:spTree>
    <p:extLst>
      <p:ext uri="{BB962C8B-B14F-4D97-AF65-F5344CB8AC3E}">
        <p14:creationId xmlns:p14="http://schemas.microsoft.com/office/powerpoint/2010/main" val="1639678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CEFCB-1E9A-4BE5-A074-823BDD9E5213}"/>
              </a:ext>
            </a:extLst>
          </p:cNvPr>
          <p:cNvSpPr>
            <a:spLocks noGrp="1"/>
          </p:cNvSpPr>
          <p:nvPr>
            <p:ph type="title"/>
          </p:nvPr>
        </p:nvSpPr>
        <p:spPr/>
        <p:txBody>
          <a:bodyPr/>
          <a:lstStyle/>
          <a:p>
            <a:r>
              <a:rPr lang="zh-CN" altLang="en-US" dirty="0"/>
              <a:t>界面设计</a:t>
            </a:r>
          </a:p>
        </p:txBody>
      </p:sp>
      <p:sp>
        <p:nvSpPr>
          <p:cNvPr id="3" name="内容占位符 2">
            <a:extLst>
              <a:ext uri="{FF2B5EF4-FFF2-40B4-BE49-F238E27FC236}">
                <a16:creationId xmlns:a16="http://schemas.microsoft.com/office/drawing/2014/main" id="{E962922E-D63B-443C-AEBE-1318379A0067}"/>
              </a:ext>
            </a:extLst>
          </p:cNvPr>
          <p:cNvSpPr>
            <a:spLocks noGrp="1"/>
          </p:cNvSpPr>
          <p:nvPr>
            <p:ph idx="1"/>
          </p:nvPr>
        </p:nvSpPr>
        <p:spPr/>
        <p:txBody>
          <a:bodyPr/>
          <a:lstStyle/>
          <a:p>
            <a:r>
              <a:rPr lang="zh-CN" altLang="en-US" dirty="0"/>
              <a:t>动画：从哪儿来回哪儿去</a:t>
            </a:r>
            <a:endParaRPr lang="en-US" altLang="zh-CN" dirty="0"/>
          </a:p>
        </p:txBody>
      </p:sp>
      <p:pic>
        <p:nvPicPr>
          <p:cNvPr id="5" name="图片 4" descr="图片包含 屏幕截图&#10;&#10;描述已自动生成">
            <a:extLst>
              <a:ext uri="{FF2B5EF4-FFF2-40B4-BE49-F238E27FC236}">
                <a16:creationId xmlns:a16="http://schemas.microsoft.com/office/drawing/2014/main" id="{C06570FF-EBC3-484B-ACF1-221A9CD15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113" y="2455586"/>
            <a:ext cx="4528935" cy="4037288"/>
          </a:xfrm>
          <a:prstGeom prst="rect">
            <a:avLst/>
          </a:prstGeom>
        </p:spPr>
      </p:pic>
    </p:spTree>
    <p:extLst>
      <p:ext uri="{BB962C8B-B14F-4D97-AF65-F5344CB8AC3E}">
        <p14:creationId xmlns:p14="http://schemas.microsoft.com/office/powerpoint/2010/main" val="406044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C56235-1D78-4228-86E0-705B73CFB0D9}"/>
              </a:ext>
            </a:extLst>
          </p:cNvPr>
          <p:cNvSpPr>
            <a:spLocks noGrp="1"/>
          </p:cNvSpPr>
          <p:nvPr>
            <p:ph type="title"/>
          </p:nvPr>
        </p:nvSpPr>
        <p:spPr/>
        <p:txBody>
          <a:bodyPr/>
          <a:lstStyle/>
          <a:p>
            <a:r>
              <a:rPr lang="zh-CN" altLang="en-US" dirty="0"/>
              <a:t>界面设计</a:t>
            </a:r>
          </a:p>
        </p:txBody>
      </p:sp>
      <p:sp>
        <p:nvSpPr>
          <p:cNvPr id="3" name="内容占位符 2">
            <a:extLst>
              <a:ext uri="{FF2B5EF4-FFF2-40B4-BE49-F238E27FC236}">
                <a16:creationId xmlns:a16="http://schemas.microsoft.com/office/drawing/2014/main" id="{E7D8D5B3-FEE0-411F-BDD1-88AAEAEB783C}"/>
              </a:ext>
            </a:extLst>
          </p:cNvPr>
          <p:cNvSpPr>
            <a:spLocks noGrp="1"/>
          </p:cNvSpPr>
          <p:nvPr>
            <p:ph idx="1"/>
          </p:nvPr>
        </p:nvSpPr>
        <p:spPr/>
        <p:txBody>
          <a:bodyPr/>
          <a:lstStyle/>
          <a:p>
            <a:r>
              <a:rPr lang="zh-CN" altLang="en-US" dirty="0"/>
              <a:t>颜色</a:t>
            </a:r>
            <a:endParaRPr lang="en-US" altLang="zh-CN" dirty="0"/>
          </a:p>
          <a:p>
            <a:r>
              <a:rPr lang="zh-CN" altLang="en-US" dirty="0"/>
              <a:t>和谐色</a:t>
            </a:r>
            <a:endParaRPr lang="en-US" altLang="zh-CN" dirty="0"/>
          </a:p>
          <a:p>
            <a:r>
              <a:rPr lang="zh-CN" altLang="en-US" dirty="0"/>
              <a:t>按钮和内部颜色统一</a:t>
            </a:r>
          </a:p>
        </p:txBody>
      </p:sp>
      <p:pic>
        <p:nvPicPr>
          <p:cNvPr id="5" name="图片 4" descr="图片包含 屏幕截图&#10;&#10;描述已自动生成">
            <a:extLst>
              <a:ext uri="{FF2B5EF4-FFF2-40B4-BE49-F238E27FC236}">
                <a16:creationId xmlns:a16="http://schemas.microsoft.com/office/drawing/2014/main" id="{A07AC271-5A6D-411A-A21B-453AA25C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212" y="681037"/>
            <a:ext cx="2765758" cy="5849655"/>
          </a:xfrm>
          <a:prstGeom prst="rect">
            <a:avLst/>
          </a:prstGeom>
        </p:spPr>
      </p:pic>
    </p:spTree>
    <p:extLst>
      <p:ext uri="{BB962C8B-B14F-4D97-AF65-F5344CB8AC3E}">
        <p14:creationId xmlns:p14="http://schemas.microsoft.com/office/powerpoint/2010/main" val="1315385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BF13F-A080-4312-9F31-8069A81CDC7B}"/>
              </a:ext>
            </a:extLst>
          </p:cNvPr>
          <p:cNvSpPr>
            <a:spLocks noGrp="1"/>
          </p:cNvSpPr>
          <p:nvPr>
            <p:ph type="title"/>
          </p:nvPr>
        </p:nvSpPr>
        <p:spPr/>
        <p:txBody>
          <a:bodyPr/>
          <a:lstStyle/>
          <a:p>
            <a:r>
              <a:rPr lang="zh-CN" altLang="en-US" dirty="0"/>
              <a:t>分工</a:t>
            </a:r>
          </a:p>
        </p:txBody>
      </p:sp>
      <p:graphicFrame>
        <p:nvGraphicFramePr>
          <p:cNvPr id="6" name="表格 5">
            <a:extLst>
              <a:ext uri="{FF2B5EF4-FFF2-40B4-BE49-F238E27FC236}">
                <a16:creationId xmlns:a16="http://schemas.microsoft.com/office/drawing/2014/main" id="{5608ACDB-6FD2-4109-9458-5E6CCBB6FCDB}"/>
              </a:ext>
            </a:extLst>
          </p:cNvPr>
          <p:cNvGraphicFramePr>
            <a:graphicFrameLocks noGrp="1"/>
          </p:cNvGraphicFramePr>
          <p:nvPr>
            <p:extLst>
              <p:ext uri="{D42A27DB-BD31-4B8C-83A1-F6EECF244321}">
                <p14:modId xmlns:p14="http://schemas.microsoft.com/office/powerpoint/2010/main" val="997788508"/>
              </p:ext>
            </p:extLst>
          </p:nvPr>
        </p:nvGraphicFramePr>
        <p:xfrm>
          <a:off x="479695" y="2408677"/>
          <a:ext cx="8184609" cy="2123440"/>
        </p:xfrm>
        <a:graphic>
          <a:graphicData uri="http://schemas.openxmlformats.org/drawingml/2006/table">
            <a:tbl>
              <a:tblPr firstRow="1" bandRow="1">
                <a:tableStyleId>{5C22544A-7EE6-4342-B048-85BDC9FD1C3A}</a:tableStyleId>
              </a:tblPr>
              <a:tblGrid>
                <a:gridCol w="882177">
                  <a:extLst>
                    <a:ext uri="{9D8B030D-6E8A-4147-A177-3AD203B41FA5}">
                      <a16:colId xmlns:a16="http://schemas.microsoft.com/office/drawing/2014/main" val="1679643549"/>
                    </a:ext>
                  </a:extLst>
                </a:gridCol>
                <a:gridCol w="2681482">
                  <a:extLst>
                    <a:ext uri="{9D8B030D-6E8A-4147-A177-3AD203B41FA5}">
                      <a16:colId xmlns:a16="http://schemas.microsoft.com/office/drawing/2014/main" val="449291520"/>
                    </a:ext>
                  </a:extLst>
                </a:gridCol>
                <a:gridCol w="2839120">
                  <a:extLst>
                    <a:ext uri="{9D8B030D-6E8A-4147-A177-3AD203B41FA5}">
                      <a16:colId xmlns:a16="http://schemas.microsoft.com/office/drawing/2014/main" val="2663135100"/>
                    </a:ext>
                  </a:extLst>
                </a:gridCol>
                <a:gridCol w="1781830">
                  <a:extLst>
                    <a:ext uri="{9D8B030D-6E8A-4147-A177-3AD203B41FA5}">
                      <a16:colId xmlns:a16="http://schemas.microsoft.com/office/drawing/2014/main" val="1772236133"/>
                    </a:ext>
                  </a:extLst>
                </a:gridCol>
              </a:tblGrid>
              <a:tr h="370840">
                <a:tc>
                  <a:txBody>
                    <a:bodyPr/>
                    <a:lstStyle/>
                    <a:p>
                      <a:r>
                        <a:rPr lang="zh-CN" altLang="en-US" dirty="0"/>
                        <a:t>人</a:t>
                      </a:r>
                    </a:p>
                  </a:txBody>
                  <a:tcPr/>
                </a:tc>
                <a:tc>
                  <a:txBody>
                    <a:bodyPr/>
                    <a:lstStyle/>
                    <a:p>
                      <a:r>
                        <a:rPr lang="zh-CN" altLang="en-US" dirty="0"/>
                        <a:t>调研角色</a:t>
                      </a:r>
                    </a:p>
                  </a:txBody>
                  <a:tcPr/>
                </a:tc>
                <a:tc>
                  <a:txBody>
                    <a:bodyPr/>
                    <a:lstStyle/>
                    <a:p>
                      <a:r>
                        <a:rPr lang="zh-CN" altLang="en-US" dirty="0"/>
                        <a:t>项目角色</a:t>
                      </a:r>
                    </a:p>
                  </a:txBody>
                  <a:tcPr/>
                </a:tc>
                <a:tc>
                  <a:txBody>
                    <a:bodyPr/>
                    <a:lstStyle/>
                    <a:p>
                      <a:r>
                        <a:rPr lang="zh-CN" altLang="en-US" dirty="0"/>
                        <a:t>视频角色</a:t>
                      </a:r>
                    </a:p>
                  </a:txBody>
                  <a:tcPr/>
                </a:tc>
                <a:extLst>
                  <a:ext uri="{0D108BD9-81ED-4DB2-BD59-A6C34878D82A}">
                    <a16:rowId xmlns:a16="http://schemas.microsoft.com/office/drawing/2014/main" val="2522966430"/>
                  </a:ext>
                </a:extLst>
              </a:tr>
              <a:tr h="370840">
                <a:tc>
                  <a:txBody>
                    <a:bodyPr/>
                    <a:lstStyle/>
                    <a:p>
                      <a:r>
                        <a:rPr lang="zh-CN" altLang="en-US" dirty="0"/>
                        <a:t>陈俊达</a:t>
                      </a:r>
                    </a:p>
                  </a:txBody>
                  <a:tcPr/>
                </a:tc>
                <a:tc>
                  <a:txBody>
                    <a:bodyPr/>
                    <a:lstStyle/>
                    <a:p>
                      <a:r>
                        <a:rPr lang="zh-CN" altLang="en-US" dirty="0"/>
                        <a:t>讨论</a:t>
                      </a:r>
                    </a:p>
                  </a:txBody>
                  <a:tcPr/>
                </a:tc>
                <a:tc>
                  <a:txBody>
                    <a:bodyPr/>
                    <a:lstStyle/>
                    <a:p>
                      <a:r>
                        <a:rPr lang="zh-CN" altLang="en-US" dirty="0"/>
                        <a:t>项目代码和界面基础设施，老师端设计</a:t>
                      </a:r>
                    </a:p>
                  </a:txBody>
                  <a:tcPr/>
                </a:tc>
                <a:tc>
                  <a:txBody>
                    <a:bodyPr/>
                    <a:lstStyle/>
                    <a:p>
                      <a:r>
                        <a:rPr lang="zh-CN" altLang="en-US" dirty="0"/>
                        <a:t>导演，编剧</a:t>
                      </a:r>
                    </a:p>
                  </a:txBody>
                  <a:tcPr/>
                </a:tc>
                <a:extLst>
                  <a:ext uri="{0D108BD9-81ED-4DB2-BD59-A6C34878D82A}">
                    <a16:rowId xmlns:a16="http://schemas.microsoft.com/office/drawing/2014/main" val="3020746227"/>
                  </a:ext>
                </a:extLst>
              </a:tr>
              <a:tr h="370840">
                <a:tc>
                  <a:txBody>
                    <a:bodyPr/>
                    <a:lstStyle/>
                    <a:p>
                      <a:r>
                        <a:rPr lang="zh-CN" altLang="en-US" dirty="0"/>
                        <a:t>陈俊宇</a:t>
                      </a:r>
                    </a:p>
                  </a:txBody>
                  <a:tcPr/>
                </a:tc>
                <a:tc>
                  <a:txBody>
                    <a:bodyPr/>
                    <a:lstStyle/>
                    <a:p>
                      <a:r>
                        <a:rPr lang="zh-CN" altLang="en-US" dirty="0"/>
                        <a:t>设计学生问卷，讨论</a:t>
                      </a:r>
                    </a:p>
                  </a:txBody>
                  <a:tcPr/>
                </a:tc>
                <a:tc>
                  <a:txBody>
                    <a:bodyPr/>
                    <a:lstStyle/>
                    <a:p>
                      <a:r>
                        <a:rPr lang="zh-CN" altLang="en-US" dirty="0"/>
                        <a:t>老师端代码</a:t>
                      </a:r>
                    </a:p>
                  </a:txBody>
                  <a:tcPr/>
                </a:tc>
                <a:tc>
                  <a:txBody>
                    <a:bodyPr/>
                    <a:lstStyle/>
                    <a:p>
                      <a:r>
                        <a:rPr lang="zh-CN" altLang="en-US" dirty="0"/>
                        <a:t>主演</a:t>
                      </a:r>
                    </a:p>
                  </a:txBody>
                  <a:tcPr/>
                </a:tc>
                <a:extLst>
                  <a:ext uri="{0D108BD9-81ED-4DB2-BD59-A6C34878D82A}">
                    <a16:rowId xmlns:a16="http://schemas.microsoft.com/office/drawing/2014/main" val="448859150"/>
                  </a:ext>
                </a:extLst>
              </a:tr>
              <a:tr h="370840">
                <a:tc>
                  <a:txBody>
                    <a:bodyPr/>
                    <a:lstStyle/>
                    <a:p>
                      <a:r>
                        <a:rPr lang="zh-CN" altLang="en-US" dirty="0"/>
                        <a:t>廖均达</a:t>
                      </a:r>
                    </a:p>
                  </a:txBody>
                  <a:tcPr/>
                </a:tc>
                <a:tc>
                  <a:txBody>
                    <a:bodyPr/>
                    <a:lstStyle/>
                    <a:p>
                      <a:r>
                        <a:rPr lang="zh-CN" altLang="en-US" dirty="0"/>
                        <a:t>设计老师问卷，讨论</a:t>
                      </a:r>
                    </a:p>
                  </a:txBody>
                  <a:tcPr/>
                </a:tc>
                <a:tc>
                  <a:txBody>
                    <a:bodyPr/>
                    <a:lstStyle/>
                    <a:p>
                      <a:r>
                        <a:rPr lang="zh-CN" altLang="en-US" dirty="0"/>
                        <a:t>老师端代码</a:t>
                      </a:r>
                    </a:p>
                  </a:txBody>
                  <a:tcPr/>
                </a:tc>
                <a:tc>
                  <a:txBody>
                    <a:bodyPr/>
                    <a:lstStyle/>
                    <a:p>
                      <a:r>
                        <a:rPr lang="zh-CN" altLang="en-US" dirty="0"/>
                        <a:t>剪辑</a:t>
                      </a:r>
                    </a:p>
                  </a:txBody>
                  <a:tcPr/>
                </a:tc>
                <a:extLst>
                  <a:ext uri="{0D108BD9-81ED-4DB2-BD59-A6C34878D82A}">
                    <a16:rowId xmlns:a16="http://schemas.microsoft.com/office/drawing/2014/main" val="347543131"/>
                  </a:ext>
                </a:extLst>
              </a:tr>
              <a:tr h="370840">
                <a:tc>
                  <a:txBody>
                    <a:bodyPr/>
                    <a:lstStyle/>
                    <a:p>
                      <a:r>
                        <a:rPr lang="zh-CN" altLang="en-US" dirty="0"/>
                        <a:t>訾源</a:t>
                      </a:r>
                    </a:p>
                  </a:txBody>
                  <a:tcPr/>
                </a:tc>
                <a:tc>
                  <a:txBody>
                    <a:bodyPr/>
                    <a:lstStyle/>
                    <a:p>
                      <a:r>
                        <a:rPr lang="zh-CN" altLang="en-US" dirty="0"/>
                        <a:t>讨论</a:t>
                      </a:r>
                    </a:p>
                  </a:txBody>
                  <a:tcPr/>
                </a:tc>
                <a:tc>
                  <a:txBody>
                    <a:bodyPr/>
                    <a:lstStyle/>
                    <a:p>
                      <a:r>
                        <a:rPr lang="zh-CN" altLang="en-US" dirty="0"/>
                        <a:t>学生端设计和代码</a:t>
                      </a:r>
                    </a:p>
                  </a:txBody>
                  <a:tcPr/>
                </a:tc>
                <a:tc>
                  <a:txBody>
                    <a:bodyPr/>
                    <a:lstStyle/>
                    <a:p>
                      <a:r>
                        <a:rPr lang="zh-CN" altLang="en-US" dirty="0"/>
                        <a:t>参演</a:t>
                      </a:r>
                    </a:p>
                  </a:txBody>
                  <a:tcPr/>
                </a:tc>
                <a:extLst>
                  <a:ext uri="{0D108BD9-81ED-4DB2-BD59-A6C34878D82A}">
                    <a16:rowId xmlns:a16="http://schemas.microsoft.com/office/drawing/2014/main" val="2106118543"/>
                  </a:ext>
                </a:extLst>
              </a:tr>
            </a:tbl>
          </a:graphicData>
        </a:graphic>
      </p:graphicFrame>
      <p:sp>
        <p:nvSpPr>
          <p:cNvPr id="7" name="文本框 6">
            <a:extLst>
              <a:ext uri="{FF2B5EF4-FFF2-40B4-BE49-F238E27FC236}">
                <a16:creationId xmlns:a16="http://schemas.microsoft.com/office/drawing/2014/main" id="{D40292BE-C990-47D2-B895-063C45EEA075}"/>
              </a:ext>
            </a:extLst>
          </p:cNvPr>
          <p:cNvSpPr txBox="1"/>
          <p:nvPr/>
        </p:nvSpPr>
        <p:spPr>
          <a:xfrm>
            <a:off x="2663481" y="5250105"/>
            <a:ext cx="4354077" cy="923330"/>
          </a:xfrm>
          <a:prstGeom prst="rect">
            <a:avLst/>
          </a:prstGeom>
          <a:noFill/>
        </p:spPr>
        <p:txBody>
          <a:bodyPr wrap="none" rtlCol="0">
            <a:spAutoFit/>
          </a:bodyPr>
          <a:lstStyle/>
          <a:p>
            <a:pPr algn="l"/>
            <a:r>
              <a:rPr lang="en-US" altLang="zh-CN" dirty="0">
                <a:solidFill>
                  <a:schemeClr val="bg1"/>
                </a:solidFill>
              </a:rPr>
              <a:t>PS</a:t>
            </a:r>
            <a:r>
              <a:rPr lang="zh-CN" altLang="en-US" dirty="0">
                <a:solidFill>
                  <a:schemeClr val="bg1"/>
                </a:solidFill>
              </a:rPr>
              <a:t>：摄像师说连对焦都没弄好没脸见人啦</a:t>
            </a:r>
            <a:endParaRPr lang="en-US" altLang="zh-CN" dirty="0">
              <a:solidFill>
                <a:schemeClr val="bg1"/>
              </a:solidFill>
            </a:endParaRPr>
          </a:p>
          <a:p>
            <a:pPr algn="l"/>
            <a:endParaRPr lang="en-US" altLang="zh-CN" dirty="0">
              <a:solidFill>
                <a:schemeClr val="bg1"/>
              </a:solidFill>
            </a:endParaRPr>
          </a:p>
          <a:p>
            <a:pPr algn="l"/>
            <a:r>
              <a:rPr lang="en-US" altLang="zh-CN" dirty="0">
                <a:solidFill>
                  <a:schemeClr val="bg1"/>
                </a:solidFill>
              </a:rPr>
              <a:t>PS2</a:t>
            </a:r>
            <a:r>
              <a:rPr lang="zh-CN" altLang="en-US" dirty="0">
                <a:solidFill>
                  <a:schemeClr val="bg1"/>
                </a:solidFill>
              </a:rPr>
              <a:t>：感谢陈骁同学友情出演</a:t>
            </a:r>
          </a:p>
        </p:txBody>
      </p:sp>
    </p:spTree>
    <p:extLst>
      <p:ext uri="{BB962C8B-B14F-4D97-AF65-F5344CB8AC3E}">
        <p14:creationId xmlns:p14="http://schemas.microsoft.com/office/powerpoint/2010/main" val="3435994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ABC915C-A129-4FC2-9A7B-74C25C2DFFEB}"/>
              </a:ext>
            </a:extLst>
          </p:cNvPr>
          <p:cNvSpPr>
            <a:spLocks noGrp="1"/>
          </p:cNvSpPr>
          <p:nvPr>
            <p:ph type="ctrTitle"/>
          </p:nvPr>
        </p:nvSpPr>
        <p:spPr/>
        <p:txBody>
          <a:bodyPr/>
          <a:lstStyle/>
          <a:p>
            <a:r>
              <a:rPr lang="zh-CN" altLang="en-US" dirty="0"/>
              <a:t>谢谢！</a:t>
            </a:r>
          </a:p>
        </p:txBody>
      </p:sp>
      <p:sp>
        <p:nvSpPr>
          <p:cNvPr id="5" name="副标题 4">
            <a:extLst>
              <a:ext uri="{FF2B5EF4-FFF2-40B4-BE49-F238E27FC236}">
                <a16:creationId xmlns:a16="http://schemas.microsoft.com/office/drawing/2014/main" id="{BC31466A-E8EA-466A-977E-13F18F3B475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969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767C2-ED8F-493C-8A4A-80BE574EBF74}"/>
              </a:ext>
            </a:extLst>
          </p:cNvPr>
          <p:cNvSpPr>
            <a:spLocks noGrp="1"/>
          </p:cNvSpPr>
          <p:nvPr>
            <p:ph type="title"/>
          </p:nvPr>
        </p:nvSpPr>
        <p:spPr/>
        <p:txBody>
          <a:bodyPr/>
          <a:lstStyle/>
          <a:p>
            <a:r>
              <a:rPr lang="zh-CN" altLang="en-US" dirty="0"/>
              <a:t>需求分析</a:t>
            </a:r>
          </a:p>
        </p:txBody>
      </p:sp>
      <p:sp>
        <p:nvSpPr>
          <p:cNvPr id="3" name="内容占位符 2">
            <a:extLst>
              <a:ext uri="{FF2B5EF4-FFF2-40B4-BE49-F238E27FC236}">
                <a16:creationId xmlns:a16="http://schemas.microsoft.com/office/drawing/2014/main" id="{7435E833-1DF5-4249-9FA4-FFC1BFF29B09}"/>
              </a:ext>
            </a:extLst>
          </p:cNvPr>
          <p:cNvSpPr>
            <a:spLocks noGrp="1"/>
          </p:cNvSpPr>
          <p:nvPr>
            <p:ph idx="1"/>
          </p:nvPr>
        </p:nvSpPr>
        <p:spPr/>
        <p:txBody>
          <a:bodyPr/>
          <a:lstStyle/>
          <a:p>
            <a:r>
              <a:rPr lang="zh-CN" altLang="en-US" dirty="0"/>
              <a:t>课程“五律协同观”所使用的系统</a:t>
            </a:r>
            <a:endParaRPr lang="en-US" altLang="zh-CN" dirty="0"/>
          </a:p>
          <a:p>
            <a:endParaRPr lang="zh-CN" altLang="en-US" dirty="0"/>
          </a:p>
        </p:txBody>
      </p:sp>
      <p:sp>
        <p:nvSpPr>
          <p:cNvPr id="4" name="内容占位符 2">
            <a:extLst>
              <a:ext uri="{FF2B5EF4-FFF2-40B4-BE49-F238E27FC236}">
                <a16:creationId xmlns:a16="http://schemas.microsoft.com/office/drawing/2014/main" id="{EEFAF97F-97F6-4FD1-8310-CC7104B566A9}"/>
              </a:ext>
            </a:extLst>
          </p:cNvPr>
          <p:cNvSpPr txBox="1">
            <a:spLocks/>
          </p:cNvSpPr>
          <p:nvPr/>
        </p:nvSpPr>
        <p:spPr>
          <a:xfrm>
            <a:off x="951978" y="1013564"/>
            <a:ext cx="6088809" cy="8528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pic>
        <p:nvPicPr>
          <p:cNvPr id="5" name="图片 4" descr="图片包含 屏幕截图&#10;&#10;描述已自动生成">
            <a:extLst>
              <a:ext uri="{FF2B5EF4-FFF2-40B4-BE49-F238E27FC236}">
                <a16:creationId xmlns:a16="http://schemas.microsoft.com/office/drawing/2014/main" id="{8E44ACFD-8418-4692-89F4-67750389B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39" y="2514817"/>
            <a:ext cx="2116488" cy="3762644"/>
          </a:xfrm>
          <a:prstGeom prst="rect">
            <a:avLst/>
          </a:prstGeom>
        </p:spPr>
      </p:pic>
      <p:pic>
        <p:nvPicPr>
          <p:cNvPr id="6" name="图片 5" descr="图片包含 屏幕截图&#10;&#10;描述已自动生成">
            <a:extLst>
              <a:ext uri="{FF2B5EF4-FFF2-40B4-BE49-F238E27FC236}">
                <a16:creationId xmlns:a16="http://schemas.microsoft.com/office/drawing/2014/main" id="{7501DBBC-730B-42F0-A57E-AD833A038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755" y="2549254"/>
            <a:ext cx="2116488" cy="3762645"/>
          </a:xfrm>
          <a:prstGeom prst="rect">
            <a:avLst/>
          </a:prstGeom>
        </p:spPr>
      </p:pic>
      <p:sp>
        <p:nvSpPr>
          <p:cNvPr id="8" name="文本框 7">
            <a:extLst>
              <a:ext uri="{FF2B5EF4-FFF2-40B4-BE49-F238E27FC236}">
                <a16:creationId xmlns:a16="http://schemas.microsoft.com/office/drawing/2014/main" id="{76F3E4F2-6C94-42D8-AAEE-BCDA239BC61B}"/>
              </a:ext>
            </a:extLst>
          </p:cNvPr>
          <p:cNvSpPr txBox="1"/>
          <p:nvPr/>
        </p:nvSpPr>
        <p:spPr>
          <a:xfrm>
            <a:off x="2048102" y="6394314"/>
            <a:ext cx="2031325" cy="369332"/>
          </a:xfrm>
          <a:prstGeom prst="rect">
            <a:avLst/>
          </a:prstGeom>
          <a:noFill/>
        </p:spPr>
        <p:txBody>
          <a:bodyPr wrap="none" rtlCol="0">
            <a:spAutoFit/>
          </a:bodyPr>
          <a:lstStyle/>
          <a:p>
            <a:pPr algn="l"/>
            <a:r>
              <a:rPr lang="zh-CN" altLang="en-US" dirty="0">
                <a:solidFill>
                  <a:schemeClr val="bg1"/>
                </a:solidFill>
              </a:rPr>
              <a:t>各种课堂辅助功能</a:t>
            </a:r>
          </a:p>
        </p:txBody>
      </p:sp>
      <p:sp>
        <p:nvSpPr>
          <p:cNvPr id="9" name="文本框 8">
            <a:extLst>
              <a:ext uri="{FF2B5EF4-FFF2-40B4-BE49-F238E27FC236}">
                <a16:creationId xmlns:a16="http://schemas.microsoft.com/office/drawing/2014/main" id="{59E6E351-EF4F-406B-BFF2-24E3FF618818}"/>
              </a:ext>
            </a:extLst>
          </p:cNvPr>
          <p:cNvSpPr txBox="1"/>
          <p:nvPr/>
        </p:nvSpPr>
        <p:spPr>
          <a:xfrm>
            <a:off x="5811001" y="6394314"/>
            <a:ext cx="1107996" cy="369332"/>
          </a:xfrm>
          <a:prstGeom prst="rect">
            <a:avLst/>
          </a:prstGeom>
          <a:noFill/>
        </p:spPr>
        <p:txBody>
          <a:bodyPr wrap="none" rtlCol="0">
            <a:spAutoFit/>
          </a:bodyPr>
          <a:lstStyle/>
          <a:p>
            <a:pPr algn="l"/>
            <a:r>
              <a:rPr lang="zh-CN" altLang="en-US" dirty="0">
                <a:solidFill>
                  <a:schemeClr val="bg1"/>
                </a:solidFill>
              </a:rPr>
              <a:t>签到功能</a:t>
            </a:r>
          </a:p>
        </p:txBody>
      </p:sp>
    </p:spTree>
    <p:extLst>
      <p:ext uri="{BB962C8B-B14F-4D97-AF65-F5344CB8AC3E}">
        <p14:creationId xmlns:p14="http://schemas.microsoft.com/office/powerpoint/2010/main" val="2883531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2DB63-502D-4EDA-9C01-85A7CAB2E415}"/>
              </a:ext>
            </a:extLst>
          </p:cNvPr>
          <p:cNvSpPr>
            <a:spLocks noGrp="1"/>
          </p:cNvSpPr>
          <p:nvPr>
            <p:ph type="title"/>
          </p:nvPr>
        </p:nvSpPr>
        <p:spPr/>
        <p:txBody>
          <a:bodyPr/>
          <a:lstStyle/>
          <a:p>
            <a:r>
              <a:rPr lang="zh-CN" altLang="en-US" dirty="0"/>
              <a:t>需求分析</a:t>
            </a:r>
          </a:p>
        </p:txBody>
      </p:sp>
      <p:pic>
        <p:nvPicPr>
          <p:cNvPr id="4" name="内容占位符 3">
            <a:extLst>
              <a:ext uri="{FF2B5EF4-FFF2-40B4-BE49-F238E27FC236}">
                <a16:creationId xmlns:a16="http://schemas.microsoft.com/office/drawing/2014/main" id="{5A61A613-892F-4E88-9F13-99255ADB79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4611160" y="2234805"/>
            <a:ext cx="4352925" cy="3264693"/>
          </a:xfrm>
          <a:prstGeom prst="rect">
            <a:avLst/>
          </a:prstGeom>
        </p:spPr>
      </p:pic>
      <p:pic>
        <p:nvPicPr>
          <p:cNvPr id="5" name="图片 4">
            <a:extLst>
              <a:ext uri="{FF2B5EF4-FFF2-40B4-BE49-F238E27FC236}">
                <a16:creationId xmlns:a16="http://schemas.microsoft.com/office/drawing/2014/main" id="{86016760-A93C-41AE-8123-7C697E3D6078}"/>
              </a:ext>
            </a:extLst>
          </p:cNvPr>
          <p:cNvPicPr>
            <a:picLocks noChangeAspect="1"/>
          </p:cNvPicPr>
          <p:nvPr/>
        </p:nvPicPr>
        <p:blipFill>
          <a:blip r:embed="rId3"/>
          <a:stretch>
            <a:fillRect/>
          </a:stretch>
        </p:blipFill>
        <p:spPr>
          <a:xfrm>
            <a:off x="479791" y="2737322"/>
            <a:ext cx="4396466" cy="2470218"/>
          </a:xfrm>
          <a:prstGeom prst="rect">
            <a:avLst/>
          </a:prstGeom>
        </p:spPr>
      </p:pic>
      <p:sp>
        <p:nvSpPr>
          <p:cNvPr id="6" name="文本框 5">
            <a:extLst>
              <a:ext uri="{FF2B5EF4-FFF2-40B4-BE49-F238E27FC236}">
                <a16:creationId xmlns:a16="http://schemas.microsoft.com/office/drawing/2014/main" id="{E5336DAE-B31F-4781-B50B-B01680100286}"/>
              </a:ext>
            </a:extLst>
          </p:cNvPr>
          <p:cNvSpPr txBox="1"/>
          <p:nvPr/>
        </p:nvSpPr>
        <p:spPr>
          <a:xfrm>
            <a:off x="1848255" y="5499370"/>
            <a:ext cx="1569660" cy="369332"/>
          </a:xfrm>
          <a:prstGeom prst="rect">
            <a:avLst/>
          </a:prstGeom>
          <a:noFill/>
        </p:spPr>
        <p:txBody>
          <a:bodyPr wrap="none" rtlCol="0">
            <a:spAutoFit/>
          </a:bodyPr>
          <a:lstStyle/>
          <a:p>
            <a:pPr algn="l"/>
            <a:r>
              <a:rPr lang="zh-CN" altLang="en-US" dirty="0">
                <a:solidFill>
                  <a:schemeClr val="bg1"/>
                </a:solidFill>
              </a:rPr>
              <a:t>课堂讨论记录</a:t>
            </a:r>
          </a:p>
        </p:txBody>
      </p:sp>
      <p:sp>
        <p:nvSpPr>
          <p:cNvPr id="7" name="文本框 6">
            <a:extLst>
              <a:ext uri="{FF2B5EF4-FFF2-40B4-BE49-F238E27FC236}">
                <a16:creationId xmlns:a16="http://schemas.microsoft.com/office/drawing/2014/main" id="{A8882D43-FDAB-45DD-B1CB-AA16BC50AA5F}"/>
              </a:ext>
            </a:extLst>
          </p:cNvPr>
          <p:cNvSpPr txBox="1"/>
          <p:nvPr/>
        </p:nvSpPr>
        <p:spPr>
          <a:xfrm>
            <a:off x="6002792" y="6146080"/>
            <a:ext cx="1107996" cy="369332"/>
          </a:xfrm>
          <a:prstGeom prst="rect">
            <a:avLst/>
          </a:prstGeom>
          <a:noFill/>
        </p:spPr>
        <p:txBody>
          <a:bodyPr wrap="none" rtlCol="0">
            <a:spAutoFit/>
          </a:bodyPr>
          <a:lstStyle/>
          <a:p>
            <a:pPr algn="l"/>
            <a:r>
              <a:rPr lang="zh-CN" altLang="en-US" dirty="0">
                <a:solidFill>
                  <a:schemeClr val="bg1"/>
                </a:solidFill>
              </a:rPr>
              <a:t>课堂讨论</a:t>
            </a:r>
          </a:p>
        </p:txBody>
      </p:sp>
    </p:spTree>
    <p:extLst>
      <p:ext uri="{BB962C8B-B14F-4D97-AF65-F5344CB8AC3E}">
        <p14:creationId xmlns:p14="http://schemas.microsoft.com/office/powerpoint/2010/main" val="60116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0F1A9-DA9B-4298-9654-787B602C79D6}"/>
              </a:ext>
            </a:extLst>
          </p:cNvPr>
          <p:cNvSpPr>
            <a:spLocks noGrp="1"/>
          </p:cNvSpPr>
          <p:nvPr>
            <p:ph type="title"/>
          </p:nvPr>
        </p:nvSpPr>
        <p:spPr>
          <a:xfrm>
            <a:off x="628650" y="365126"/>
            <a:ext cx="7886700" cy="1325563"/>
          </a:xfrm>
        </p:spPr>
        <p:txBody>
          <a:bodyPr/>
          <a:lstStyle/>
          <a:p>
            <a:r>
              <a:rPr lang="zh-CN" altLang="en-US" dirty="0"/>
              <a:t>需求分析</a:t>
            </a:r>
          </a:p>
        </p:txBody>
      </p:sp>
      <p:sp>
        <p:nvSpPr>
          <p:cNvPr id="3" name="内容占位符 2">
            <a:extLst>
              <a:ext uri="{FF2B5EF4-FFF2-40B4-BE49-F238E27FC236}">
                <a16:creationId xmlns:a16="http://schemas.microsoft.com/office/drawing/2014/main" id="{73827719-9BF6-4EC7-B30D-16A61D8AA65A}"/>
              </a:ext>
            </a:extLst>
          </p:cNvPr>
          <p:cNvSpPr>
            <a:spLocks noGrp="1"/>
          </p:cNvSpPr>
          <p:nvPr>
            <p:ph idx="1"/>
          </p:nvPr>
        </p:nvSpPr>
        <p:spPr>
          <a:xfrm>
            <a:off x="628650" y="1825624"/>
            <a:ext cx="7886700" cy="1603375"/>
          </a:xfrm>
        </p:spPr>
        <p:txBody>
          <a:bodyPr>
            <a:normAutofit/>
          </a:bodyPr>
          <a:lstStyle/>
          <a:p>
            <a:r>
              <a:rPr lang="zh-CN" altLang="en-US" dirty="0"/>
              <a:t>问卷调查，</a:t>
            </a:r>
            <a:r>
              <a:rPr lang="en-US" altLang="zh-CN" dirty="0"/>
              <a:t>5</a:t>
            </a:r>
            <a:r>
              <a:rPr lang="zh-CN" altLang="en-US" dirty="0"/>
              <a:t>月</a:t>
            </a:r>
            <a:r>
              <a:rPr lang="en-US" altLang="zh-CN" dirty="0"/>
              <a:t>24</a:t>
            </a:r>
            <a:r>
              <a:rPr lang="zh-CN" altLang="en-US" dirty="0"/>
              <a:t>日</a:t>
            </a:r>
            <a:r>
              <a:rPr lang="en-US" altLang="zh-CN" dirty="0"/>
              <a:t>-6</a:t>
            </a:r>
            <a:r>
              <a:rPr lang="zh-CN" altLang="en-US" dirty="0"/>
              <a:t>月</a:t>
            </a:r>
            <a:r>
              <a:rPr lang="en-US" altLang="zh-CN" dirty="0"/>
              <a:t>3</a:t>
            </a:r>
            <a:r>
              <a:rPr lang="zh-CN" altLang="en-US" dirty="0"/>
              <a:t>日，</a:t>
            </a:r>
            <a:r>
              <a:rPr lang="en-US" altLang="zh-CN" dirty="0"/>
              <a:t>27</a:t>
            </a:r>
            <a:r>
              <a:rPr lang="zh-CN" altLang="en-US" dirty="0"/>
              <a:t>名学生和</a:t>
            </a:r>
            <a:r>
              <a:rPr lang="en-US" altLang="zh-CN" dirty="0"/>
              <a:t>5</a:t>
            </a:r>
            <a:r>
              <a:rPr lang="zh-CN" altLang="en-US" dirty="0"/>
              <a:t>名老师</a:t>
            </a:r>
            <a:endParaRPr lang="en-US" altLang="zh-CN" dirty="0"/>
          </a:p>
          <a:p>
            <a:r>
              <a:rPr lang="zh-CN" altLang="en-US" dirty="0"/>
              <a:t>帮助我们找到实际痛点，确定需求</a:t>
            </a:r>
            <a:endParaRPr lang="en-US" altLang="zh-CN" dirty="0"/>
          </a:p>
          <a:p>
            <a:endParaRPr lang="zh-CN" altLang="en-US" dirty="0"/>
          </a:p>
        </p:txBody>
      </p:sp>
    </p:spTree>
    <p:extLst>
      <p:ext uri="{BB962C8B-B14F-4D97-AF65-F5344CB8AC3E}">
        <p14:creationId xmlns:p14="http://schemas.microsoft.com/office/powerpoint/2010/main" val="41765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77D40-6922-47A3-8FD4-F83B414BFED8}"/>
              </a:ext>
            </a:extLst>
          </p:cNvPr>
          <p:cNvSpPr>
            <a:spLocks noGrp="1"/>
          </p:cNvSpPr>
          <p:nvPr>
            <p:ph type="title"/>
          </p:nvPr>
        </p:nvSpPr>
        <p:spPr/>
        <p:txBody>
          <a:bodyPr/>
          <a:lstStyle/>
          <a:p>
            <a:r>
              <a:rPr lang="zh-CN" altLang="en-US" dirty="0"/>
              <a:t>学生问卷</a:t>
            </a:r>
          </a:p>
        </p:txBody>
      </p:sp>
      <p:sp>
        <p:nvSpPr>
          <p:cNvPr id="3" name="内容占位符 2">
            <a:extLst>
              <a:ext uri="{FF2B5EF4-FFF2-40B4-BE49-F238E27FC236}">
                <a16:creationId xmlns:a16="http://schemas.microsoft.com/office/drawing/2014/main" id="{CB9CF6E0-16BE-4F39-BF7A-DDB639A1AE26}"/>
              </a:ext>
            </a:extLst>
          </p:cNvPr>
          <p:cNvSpPr>
            <a:spLocks noGrp="1"/>
          </p:cNvSpPr>
          <p:nvPr>
            <p:ph idx="1"/>
          </p:nvPr>
        </p:nvSpPr>
        <p:spPr/>
        <p:txBody>
          <a:bodyPr/>
          <a:lstStyle/>
          <a:p>
            <a:r>
              <a:rPr lang="zh-CN" altLang="en-US" dirty="0"/>
              <a:t>确定提问功能的重要性</a:t>
            </a:r>
          </a:p>
        </p:txBody>
      </p:sp>
      <p:graphicFrame>
        <p:nvGraphicFramePr>
          <p:cNvPr id="4" name="图表 3">
            <a:extLst>
              <a:ext uri="{FF2B5EF4-FFF2-40B4-BE49-F238E27FC236}">
                <a16:creationId xmlns:a16="http://schemas.microsoft.com/office/drawing/2014/main" id="{458A08D8-EDE7-44FB-963E-3AF27A7A8884}"/>
              </a:ext>
            </a:extLst>
          </p:cNvPr>
          <p:cNvGraphicFramePr/>
          <p:nvPr>
            <p:extLst>
              <p:ext uri="{D42A27DB-BD31-4B8C-83A1-F6EECF244321}">
                <p14:modId xmlns:p14="http://schemas.microsoft.com/office/powerpoint/2010/main" val="2615573096"/>
              </p:ext>
            </p:extLst>
          </p:nvPr>
        </p:nvGraphicFramePr>
        <p:xfrm>
          <a:off x="4784942" y="2724412"/>
          <a:ext cx="4178497" cy="352628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a:extLst>
              <a:ext uri="{FF2B5EF4-FFF2-40B4-BE49-F238E27FC236}">
                <a16:creationId xmlns:a16="http://schemas.microsoft.com/office/drawing/2014/main" id="{250395F5-F794-411E-AA27-1FFB68AA9968}"/>
              </a:ext>
            </a:extLst>
          </p:cNvPr>
          <p:cNvGraphicFramePr/>
          <p:nvPr>
            <p:extLst>
              <p:ext uri="{D42A27DB-BD31-4B8C-83A1-F6EECF244321}">
                <p14:modId xmlns:p14="http://schemas.microsoft.com/office/powerpoint/2010/main" val="1932981321"/>
              </p:ext>
            </p:extLst>
          </p:nvPr>
        </p:nvGraphicFramePr>
        <p:xfrm>
          <a:off x="180561" y="2797600"/>
          <a:ext cx="4430951" cy="34530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757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77D40-6922-47A3-8FD4-F83B414BFED8}"/>
              </a:ext>
            </a:extLst>
          </p:cNvPr>
          <p:cNvSpPr>
            <a:spLocks noGrp="1"/>
          </p:cNvSpPr>
          <p:nvPr>
            <p:ph type="title"/>
          </p:nvPr>
        </p:nvSpPr>
        <p:spPr>
          <a:xfrm>
            <a:off x="628650" y="365126"/>
            <a:ext cx="7886700" cy="1325563"/>
          </a:xfrm>
        </p:spPr>
        <p:txBody>
          <a:bodyPr/>
          <a:lstStyle/>
          <a:p>
            <a:r>
              <a:rPr lang="zh-CN" altLang="en-US" dirty="0"/>
              <a:t>学生问卷</a:t>
            </a:r>
          </a:p>
        </p:txBody>
      </p:sp>
      <p:sp>
        <p:nvSpPr>
          <p:cNvPr id="3" name="内容占位符 2">
            <a:extLst>
              <a:ext uri="{FF2B5EF4-FFF2-40B4-BE49-F238E27FC236}">
                <a16:creationId xmlns:a16="http://schemas.microsoft.com/office/drawing/2014/main" id="{CB9CF6E0-16BE-4F39-BF7A-DDB639A1AE26}"/>
              </a:ext>
            </a:extLst>
          </p:cNvPr>
          <p:cNvSpPr>
            <a:spLocks noGrp="1"/>
          </p:cNvSpPr>
          <p:nvPr>
            <p:ph idx="1"/>
          </p:nvPr>
        </p:nvSpPr>
        <p:spPr/>
        <p:txBody>
          <a:bodyPr/>
          <a:lstStyle/>
          <a:p>
            <a:r>
              <a:rPr lang="zh-CN" altLang="en-US" dirty="0"/>
              <a:t>确定讨论功能的重要性</a:t>
            </a:r>
          </a:p>
        </p:txBody>
      </p:sp>
      <p:graphicFrame>
        <p:nvGraphicFramePr>
          <p:cNvPr id="7" name="图表 6">
            <a:extLst>
              <a:ext uri="{FF2B5EF4-FFF2-40B4-BE49-F238E27FC236}">
                <a16:creationId xmlns:a16="http://schemas.microsoft.com/office/drawing/2014/main" id="{5042A49D-F4A8-47A3-818E-76743795DA88}"/>
              </a:ext>
            </a:extLst>
          </p:cNvPr>
          <p:cNvGraphicFramePr/>
          <p:nvPr>
            <p:extLst>
              <p:ext uri="{D42A27DB-BD31-4B8C-83A1-F6EECF244321}">
                <p14:modId xmlns:p14="http://schemas.microsoft.com/office/powerpoint/2010/main" val="2225086720"/>
              </p:ext>
            </p:extLst>
          </p:nvPr>
        </p:nvGraphicFramePr>
        <p:xfrm>
          <a:off x="1595719" y="2428874"/>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6139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28B95-1780-4CE7-9BFC-4AA77708F90E}"/>
              </a:ext>
            </a:extLst>
          </p:cNvPr>
          <p:cNvSpPr>
            <a:spLocks noGrp="1"/>
          </p:cNvSpPr>
          <p:nvPr>
            <p:ph type="title"/>
          </p:nvPr>
        </p:nvSpPr>
        <p:spPr>
          <a:xfrm>
            <a:off x="628650" y="365126"/>
            <a:ext cx="7886700" cy="1325563"/>
          </a:xfrm>
        </p:spPr>
        <p:txBody>
          <a:bodyPr/>
          <a:lstStyle/>
          <a:p>
            <a:r>
              <a:rPr lang="zh-CN" altLang="en-US" dirty="0"/>
              <a:t>老师问卷</a:t>
            </a:r>
          </a:p>
        </p:txBody>
      </p:sp>
      <p:sp>
        <p:nvSpPr>
          <p:cNvPr id="3" name="内容占位符 2">
            <a:extLst>
              <a:ext uri="{FF2B5EF4-FFF2-40B4-BE49-F238E27FC236}">
                <a16:creationId xmlns:a16="http://schemas.microsoft.com/office/drawing/2014/main" id="{FC8120EE-FAE6-49AA-B375-4B33F8D229AA}"/>
              </a:ext>
            </a:extLst>
          </p:cNvPr>
          <p:cNvSpPr>
            <a:spLocks noGrp="1"/>
          </p:cNvSpPr>
          <p:nvPr>
            <p:ph idx="1"/>
          </p:nvPr>
        </p:nvSpPr>
        <p:spPr>
          <a:xfrm>
            <a:off x="628650" y="1825625"/>
            <a:ext cx="7886700" cy="442446"/>
          </a:xfrm>
        </p:spPr>
        <p:txBody>
          <a:bodyPr/>
          <a:lstStyle/>
          <a:p>
            <a:r>
              <a:rPr lang="zh-CN" altLang="en-US" dirty="0"/>
              <a:t>对发布问题需求的态度（</a:t>
            </a:r>
            <a:r>
              <a:rPr lang="en-US" altLang="zh-CN" dirty="0"/>
              <a:t>2</a:t>
            </a:r>
            <a:r>
              <a:rPr lang="zh-CN" altLang="en-US" dirty="0"/>
              <a:t>个不愿意并没有填写原因）</a:t>
            </a:r>
          </a:p>
        </p:txBody>
      </p:sp>
      <p:graphicFrame>
        <p:nvGraphicFramePr>
          <p:cNvPr id="6" name="图表 5">
            <a:extLst>
              <a:ext uri="{FF2B5EF4-FFF2-40B4-BE49-F238E27FC236}">
                <a16:creationId xmlns:a16="http://schemas.microsoft.com/office/drawing/2014/main" id="{85AEF795-F24B-42E3-8057-5AB6BA90AEAA}"/>
              </a:ext>
            </a:extLst>
          </p:cNvPr>
          <p:cNvGraphicFramePr/>
          <p:nvPr>
            <p:extLst>
              <p:ext uri="{D42A27DB-BD31-4B8C-83A1-F6EECF244321}">
                <p14:modId xmlns:p14="http://schemas.microsoft.com/office/powerpoint/2010/main" val="3716167069"/>
              </p:ext>
            </p:extLst>
          </p:nvPr>
        </p:nvGraphicFramePr>
        <p:xfrm>
          <a:off x="1425388" y="2403007"/>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6252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13338-E3AE-430B-80E9-1C6E28269479}"/>
              </a:ext>
            </a:extLst>
          </p:cNvPr>
          <p:cNvSpPr>
            <a:spLocks noGrp="1"/>
          </p:cNvSpPr>
          <p:nvPr>
            <p:ph type="title"/>
          </p:nvPr>
        </p:nvSpPr>
        <p:spPr>
          <a:xfrm>
            <a:off x="628650" y="365126"/>
            <a:ext cx="7886700" cy="1325563"/>
          </a:xfrm>
        </p:spPr>
        <p:txBody>
          <a:bodyPr/>
          <a:lstStyle/>
          <a:p>
            <a:r>
              <a:rPr lang="zh-CN" altLang="en-US" dirty="0"/>
              <a:t>学生问卷</a:t>
            </a:r>
          </a:p>
        </p:txBody>
      </p:sp>
      <p:sp>
        <p:nvSpPr>
          <p:cNvPr id="3" name="内容占位符 2">
            <a:extLst>
              <a:ext uri="{FF2B5EF4-FFF2-40B4-BE49-F238E27FC236}">
                <a16:creationId xmlns:a16="http://schemas.microsoft.com/office/drawing/2014/main" id="{80E2D0A5-B84A-4D62-BFDF-732A2B329093}"/>
              </a:ext>
            </a:extLst>
          </p:cNvPr>
          <p:cNvSpPr>
            <a:spLocks noGrp="1"/>
          </p:cNvSpPr>
          <p:nvPr>
            <p:ph idx="1"/>
          </p:nvPr>
        </p:nvSpPr>
        <p:spPr/>
        <p:txBody>
          <a:bodyPr/>
          <a:lstStyle/>
          <a:p>
            <a:r>
              <a:rPr lang="zh-CN" altLang="en-US" dirty="0"/>
              <a:t>对课堂辅助软件的态度大多支持</a:t>
            </a:r>
            <a:endParaRPr lang="en-US" altLang="zh-CN" dirty="0"/>
          </a:p>
          <a:p>
            <a:r>
              <a:rPr lang="zh-CN" altLang="en-US" dirty="0"/>
              <a:t>忧虑：“本来面对面交流的课堂变成了打字交流，拉远了同学和老师的距离”</a:t>
            </a:r>
          </a:p>
        </p:txBody>
      </p:sp>
      <p:graphicFrame>
        <p:nvGraphicFramePr>
          <p:cNvPr id="6" name="图表 5">
            <a:extLst>
              <a:ext uri="{FF2B5EF4-FFF2-40B4-BE49-F238E27FC236}">
                <a16:creationId xmlns:a16="http://schemas.microsoft.com/office/drawing/2014/main" id="{DE2B6235-F00F-407E-9775-4AE0D1A0FC39}"/>
              </a:ext>
            </a:extLst>
          </p:cNvPr>
          <p:cNvGraphicFramePr/>
          <p:nvPr>
            <p:extLst>
              <p:ext uri="{D42A27DB-BD31-4B8C-83A1-F6EECF244321}">
                <p14:modId xmlns:p14="http://schemas.microsoft.com/office/powerpoint/2010/main" val="4227370205"/>
              </p:ext>
            </p:extLst>
          </p:nvPr>
        </p:nvGraphicFramePr>
        <p:xfrm>
          <a:off x="1864659" y="3352800"/>
          <a:ext cx="5513294" cy="3246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93600077"/>
      </p:ext>
    </p:extLst>
  </p:cSld>
  <p:clrMapOvr>
    <a:masterClrMapping/>
  </p:clrMapOvr>
</p:sld>
</file>

<file path=ppt/theme/theme1.xml><?xml version="1.0" encoding="utf-8"?>
<a:theme xmlns:a="http://schemas.openxmlformats.org/drawingml/2006/main" name="Window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bg1"/>
            </a:solidFill>
          </a:defRPr>
        </a:defPPr>
      </a:lstStyle>
    </a:txDef>
  </a:objectDefaults>
  <a:extraClrSchemeLst/>
  <a:extLst>
    <a:ext uri="{05A4C25C-085E-4340-85A3-A5531E510DB2}">
      <thm15:themeFamily xmlns:thm15="http://schemas.microsoft.com/office/thememl/2012/main" name="演示文稿1" id="{6879D52B-A7F4-4A53-A38C-FAD63C9A80B9}" vid="{B6021A3D-918D-49C6-913E-88625090421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Windows</Template>
  <TotalTime>424</TotalTime>
  <Words>783</Words>
  <Application>Microsoft Office PowerPoint</Application>
  <PresentationFormat>全屏显示(4:3)</PresentationFormat>
  <Paragraphs>133</Paragraphs>
  <Slides>24</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等线</vt:lpstr>
      <vt:lpstr>等线 Light</vt:lpstr>
      <vt:lpstr>Arial</vt:lpstr>
      <vt:lpstr>Windows</vt:lpstr>
      <vt:lpstr>课堂教学辅助系统</vt:lpstr>
      <vt:lpstr>目录</vt:lpstr>
      <vt:lpstr>需求分析</vt:lpstr>
      <vt:lpstr>需求分析</vt:lpstr>
      <vt:lpstr>需求分析</vt:lpstr>
      <vt:lpstr>学生问卷</vt:lpstr>
      <vt:lpstr>学生问卷</vt:lpstr>
      <vt:lpstr>老师问卷</vt:lpstr>
      <vt:lpstr>学生问卷</vt:lpstr>
      <vt:lpstr>功能介绍</vt:lpstr>
      <vt:lpstr>设计理念</vt:lpstr>
      <vt:lpstr>减少交互次数</vt:lpstr>
      <vt:lpstr>减少交互次数</vt:lpstr>
      <vt:lpstr>及时响应</vt:lpstr>
      <vt:lpstr>及时响应</vt:lpstr>
      <vt:lpstr>及时响应</vt:lpstr>
      <vt:lpstr>需求决策</vt:lpstr>
      <vt:lpstr>界面设计</vt:lpstr>
      <vt:lpstr>界面设计</vt:lpstr>
      <vt:lpstr>界面设计</vt:lpstr>
      <vt:lpstr>界面设计</vt:lpstr>
      <vt:lpstr>界面设计</vt:lpstr>
      <vt:lpstr>分工</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课堂教学辅助系统</dc:title>
  <dc:creator>陈 俊达</dc:creator>
  <cp:lastModifiedBy>陈 俊达</cp:lastModifiedBy>
  <cp:revision>1</cp:revision>
  <dcterms:created xsi:type="dcterms:W3CDTF">2019-06-26T02:33:23Z</dcterms:created>
  <dcterms:modified xsi:type="dcterms:W3CDTF">2019-06-28T01:13:29Z</dcterms:modified>
</cp:coreProperties>
</file>